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x="9144000" cy="6858000"/>
  <p:notesSz cx="9144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548ED4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548ED4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548ED4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294831"/>
            <a:ext cx="8989538" cy="256316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139949" y="2798698"/>
            <a:ext cx="5130800" cy="1323975"/>
          </a:xfrm>
          <a:custGeom>
            <a:avLst/>
            <a:gdLst/>
            <a:ahLst/>
            <a:cxnLst/>
            <a:rect l="l" t="t" r="r" b="b"/>
            <a:pathLst>
              <a:path w="5130800" h="1323975">
                <a:moveTo>
                  <a:pt x="5130800" y="0"/>
                </a:moveTo>
                <a:lnTo>
                  <a:pt x="0" y="0"/>
                </a:lnTo>
                <a:lnTo>
                  <a:pt x="0" y="1323975"/>
                </a:lnTo>
                <a:lnTo>
                  <a:pt x="5130800" y="1323975"/>
                </a:lnTo>
                <a:lnTo>
                  <a:pt x="513080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15667" y="2682239"/>
            <a:ext cx="5248656" cy="112471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17191" y="3267455"/>
            <a:ext cx="1682495" cy="112166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548ED4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4294831"/>
            <a:ext cx="8989538" cy="256316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03626" y="850519"/>
            <a:ext cx="2265045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548ED4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2530" y="2072890"/>
            <a:ext cx="6008370" cy="38665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mailto:wangzh@hit.edu.cn" TargetMode="External"/><Relationship Id="rId4" Type="http://schemas.openxmlformats.org/officeDocument/2006/relationships/hyperlink" Target="http://homepage.hit.edu.cn/pages/wang" TargetMode="Externa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Relationship Id="rId15" Type="http://schemas.openxmlformats.org/officeDocument/2006/relationships/image" Target="../media/image92.png"/><Relationship Id="rId16" Type="http://schemas.openxmlformats.org/officeDocument/2006/relationships/image" Target="../media/image93.png"/><Relationship Id="rId17" Type="http://schemas.openxmlformats.org/officeDocument/2006/relationships/image" Target="../media/image94.png"/><Relationship Id="rId18" Type="http://schemas.openxmlformats.org/officeDocument/2006/relationships/image" Target="../media/image95.png"/><Relationship Id="rId19" Type="http://schemas.openxmlformats.org/officeDocument/2006/relationships/image" Target="../media/image96.png"/><Relationship Id="rId20" Type="http://schemas.openxmlformats.org/officeDocument/2006/relationships/image" Target="../media/image97.png"/><Relationship Id="rId21" Type="http://schemas.openxmlformats.org/officeDocument/2006/relationships/image" Target="../media/image98.png"/><Relationship Id="rId22" Type="http://schemas.openxmlformats.org/officeDocument/2006/relationships/image" Target="../media/image99.png"/><Relationship Id="rId23" Type="http://schemas.openxmlformats.org/officeDocument/2006/relationships/image" Target="../media/image100.png"/><Relationship Id="rId24" Type="http://schemas.openxmlformats.org/officeDocument/2006/relationships/image" Target="../media/image101.png"/><Relationship Id="rId25" Type="http://schemas.openxmlformats.org/officeDocument/2006/relationships/image" Target="../media/image102.png"/><Relationship Id="rId26" Type="http://schemas.openxmlformats.org/officeDocument/2006/relationships/image" Target="../media/image103.png"/><Relationship Id="rId27" Type="http://schemas.openxmlformats.org/officeDocument/2006/relationships/image" Target="../media/image104.png"/><Relationship Id="rId28" Type="http://schemas.openxmlformats.org/officeDocument/2006/relationships/image" Target="../media/image105.png"/><Relationship Id="rId29" Type="http://schemas.openxmlformats.org/officeDocument/2006/relationships/image" Target="../media/image106.png"/><Relationship Id="rId30" Type="http://schemas.openxmlformats.org/officeDocument/2006/relationships/image" Target="../media/image107.png"/><Relationship Id="rId31" Type="http://schemas.openxmlformats.org/officeDocument/2006/relationships/image" Target="../media/image108.png"/><Relationship Id="rId32" Type="http://schemas.openxmlformats.org/officeDocument/2006/relationships/image" Target="../media/image109.png"/><Relationship Id="rId33" Type="http://schemas.openxmlformats.org/officeDocument/2006/relationships/image" Target="../media/image110.png"/><Relationship Id="rId34" Type="http://schemas.openxmlformats.org/officeDocument/2006/relationships/image" Target="../media/image111.png"/><Relationship Id="rId35" Type="http://schemas.openxmlformats.org/officeDocument/2006/relationships/image" Target="../media/image112.png"/><Relationship Id="rId36" Type="http://schemas.openxmlformats.org/officeDocument/2006/relationships/image" Target="../media/image113.png"/><Relationship Id="rId37" Type="http://schemas.openxmlformats.org/officeDocument/2006/relationships/image" Target="../media/image114.png"/><Relationship Id="rId38" Type="http://schemas.openxmlformats.org/officeDocument/2006/relationships/image" Target="../media/image115.png"/><Relationship Id="rId39" Type="http://schemas.openxmlformats.org/officeDocument/2006/relationships/image" Target="../media/image116.png"/><Relationship Id="rId40" Type="http://schemas.openxmlformats.org/officeDocument/2006/relationships/image" Target="../media/image117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Relationship Id="rId13" Type="http://schemas.openxmlformats.org/officeDocument/2006/relationships/image" Target="../media/image129.png"/><Relationship Id="rId14" Type="http://schemas.openxmlformats.org/officeDocument/2006/relationships/image" Target="../media/image130.png"/><Relationship Id="rId15" Type="http://schemas.openxmlformats.org/officeDocument/2006/relationships/image" Target="../media/image131.png"/><Relationship Id="rId16" Type="http://schemas.openxmlformats.org/officeDocument/2006/relationships/image" Target="../media/image132.png"/><Relationship Id="rId17" Type="http://schemas.openxmlformats.org/officeDocument/2006/relationships/image" Target="../media/image133.png"/><Relationship Id="rId18" Type="http://schemas.openxmlformats.org/officeDocument/2006/relationships/image" Target="../media/image134.png"/><Relationship Id="rId19" Type="http://schemas.openxmlformats.org/officeDocument/2006/relationships/image" Target="../media/image135.png"/><Relationship Id="rId20" Type="http://schemas.openxmlformats.org/officeDocument/2006/relationships/image" Target="../media/image136.png"/><Relationship Id="rId21" Type="http://schemas.openxmlformats.org/officeDocument/2006/relationships/image" Target="../media/image137.png"/><Relationship Id="rId22" Type="http://schemas.openxmlformats.org/officeDocument/2006/relationships/image" Target="../media/image138.png"/><Relationship Id="rId23" Type="http://schemas.openxmlformats.org/officeDocument/2006/relationships/image" Target="../media/image139.png"/><Relationship Id="rId24" Type="http://schemas.openxmlformats.org/officeDocument/2006/relationships/image" Target="../media/image140.png"/><Relationship Id="rId25" Type="http://schemas.openxmlformats.org/officeDocument/2006/relationships/image" Target="../media/image141.png"/><Relationship Id="rId26" Type="http://schemas.openxmlformats.org/officeDocument/2006/relationships/image" Target="../media/image142.png"/><Relationship Id="rId27" Type="http://schemas.openxmlformats.org/officeDocument/2006/relationships/image" Target="../media/image143.png"/><Relationship Id="rId28" Type="http://schemas.openxmlformats.org/officeDocument/2006/relationships/image" Target="../media/image144.png"/><Relationship Id="rId29" Type="http://schemas.openxmlformats.org/officeDocument/2006/relationships/image" Target="../media/image145.png"/><Relationship Id="rId30" Type="http://schemas.openxmlformats.org/officeDocument/2006/relationships/image" Target="../media/image146.png"/><Relationship Id="rId31" Type="http://schemas.openxmlformats.org/officeDocument/2006/relationships/image" Target="../media/image147.png"/><Relationship Id="rId32" Type="http://schemas.openxmlformats.org/officeDocument/2006/relationships/image" Target="../media/image148.png"/><Relationship Id="rId33" Type="http://schemas.openxmlformats.org/officeDocument/2006/relationships/image" Target="../media/image149.png"/><Relationship Id="rId34" Type="http://schemas.openxmlformats.org/officeDocument/2006/relationships/image" Target="../media/image150.png"/><Relationship Id="rId35" Type="http://schemas.openxmlformats.org/officeDocument/2006/relationships/image" Target="../media/image151.png"/><Relationship Id="rId36" Type="http://schemas.openxmlformats.org/officeDocument/2006/relationships/image" Target="../media/image152.png"/><Relationship Id="rId37" Type="http://schemas.openxmlformats.org/officeDocument/2006/relationships/image" Target="../media/image153.png"/><Relationship Id="rId38" Type="http://schemas.openxmlformats.org/officeDocument/2006/relationships/image" Target="../media/image154.png"/><Relationship Id="rId39" Type="http://schemas.openxmlformats.org/officeDocument/2006/relationships/image" Target="../media/image155.png"/><Relationship Id="rId40" Type="http://schemas.openxmlformats.org/officeDocument/2006/relationships/image" Target="../media/image156.png"/><Relationship Id="rId41" Type="http://schemas.openxmlformats.org/officeDocument/2006/relationships/image" Target="../media/image157.png"/><Relationship Id="rId42" Type="http://schemas.openxmlformats.org/officeDocument/2006/relationships/image" Target="../media/image158.png"/><Relationship Id="rId43" Type="http://schemas.openxmlformats.org/officeDocument/2006/relationships/image" Target="../media/image159.png"/><Relationship Id="rId44" Type="http://schemas.openxmlformats.org/officeDocument/2006/relationships/image" Target="../media/image160.png"/><Relationship Id="rId45" Type="http://schemas.openxmlformats.org/officeDocument/2006/relationships/image" Target="../media/image161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Relationship Id="rId12" Type="http://schemas.openxmlformats.org/officeDocument/2006/relationships/image" Target="../media/image172.png"/><Relationship Id="rId13" Type="http://schemas.openxmlformats.org/officeDocument/2006/relationships/image" Target="../media/image173.png"/><Relationship Id="rId14" Type="http://schemas.openxmlformats.org/officeDocument/2006/relationships/image" Target="../media/image174.png"/><Relationship Id="rId15" Type="http://schemas.openxmlformats.org/officeDocument/2006/relationships/image" Target="../media/image175.png"/><Relationship Id="rId16" Type="http://schemas.openxmlformats.org/officeDocument/2006/relationships/image" Target="../media/image176.png"/><Relationship Id="rId17" Type="http://schemas.openxmlformats.org/officeDocument/2006/relationships/image" Target="../media/image177.png"/><Relationship Id="rId18" Type="http://schemas.openxmlformats.org/officeDocument/2006/relationships/image" Target="../media/image178.png"/><Relationship Id="rId19" Type="http://schemas.openxmlformats.org/officeDocument/2006/relationships/image" Target="../media/image179.png"/><Relationship Id="rId20" Type="http://schemas.openxmlformats.org/officeDocument/2006/relationships/image" Target="../media/image180.png"/><Relationship Id="rId21" Type="http://schemas.openxmlformats.org/officeDocument/2006/relationships/image" Target="../media/image181.png"/><Relationship Id="rId22" Type="http://schemas.openxmlformats.org/officeDocument/2006/relationships/image" Target="../media/image182.png"/><Relationship Id="rId23" Type="http://schemas.openxmlformats.org/officeDocument/2006/relationships/image" Target="../media/image183.png"/><Relationship Id="rId24" Type="http://schemas.openxmlformats.org/officeDocument/2006/relationships/image" Target="../media/image184.png"/><Relationship Id="rId25" Type="http://schemas.openxmlformats.org/officeDocument/2006/relationships/image" Target="../media/image185.png"/><Relationship Id="rId26" Type="http://schemas.openxmlformats.org/officeDocument/2006/relationships/image" Target="../media/image186.png"/><Relationship Id="rId27" Type="http://schemas.openxmlformats.org/officeDocument/2006/relationships/image" Target="../media/image187.png"/><Relationship Id="rId28" Type="http://schemas.openxmlformats.org/officeDocument/2006/relationships/image" Target="../media/image188.png"/><Relationship Id="rId29" Type="http://schemas.openxmlformats.org/officeDocument/2006/relationships/image" Target="../media/image189.png"/><Relationship Id="rId30" Type="http://schemas.openxmlformats.org/officeDocument/2006/relationships/image" Target="../media/image190.png"/><Relationship Id="rId31" Type="http://schemas.openxmlformats.org/officeDocument/2006/relationships/image" Target="../media/image191.png"/><Relationship Id="rId32" Type="http://schemas.openxmlformats.org/officeDocument/2006/relationships/image" Target="../media/image192.png"/><Relationship Id="rId33" Type="http://schemas.openxmlformats.org/officeDocument/2006/relationships/image" Target="../media/image193.png"/><Relationship Id="rId34" Type="http://schemas.openxmlformats.org/officeDocument/2006/relationships/image" Target="../media/image194.png"/><Relationship Id="rId35" Type="http://schemas.openxmlformats.org/officeDocument/2006/relationships/image" Target="../media/image195.png"/><Relationship Id="rId36" Type="http://schemas.openxmlformats.org/officeDocument/2006/relationships/image" Target="../media/image196.png"/><Relationship Id="rId37" Type="http://schemas.openxmlformats.org/officeDocument/2006/relationships/image" Target="../media/image197.png"/><Relationship Id="rId38" Type="http://schemas.openxmlformats.org/officeDocument/2006/relationships/image" Target="../media/image198.png"/><Relationship Id="rId39" Type="http://schemas.openxmlformats.org/officeDocument/2006/relationships/image" Target="../media/image199.png"/><Relationship Id="rId40" Type="http://schemas.openxmlformats.org/officeDocument/2006/relationships/image" Target="../media/image200.png"/><Relationship Id="rId41" Type="http://schemas.openxmlformats.org/officeDocument/2006/relationships/image" Target="../media/image201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Relationship Id="rId11" Type="http://schemas.openxmlformats.org/officeDocument/2006/relationships/image" Target="../media/image211.png"/><Relationship Id="rId12" Type="http://schemas.openxmlformats.org/officeDocument/2006/relationships/image" Target="../media/image212.png"/><Relationship Id="rId13" Type="http://schemas.openxmlformats.org/officeDocument/2006/relationships/image" Target="../media/image213.png"/><Relationship Id="rId14" Type="http://schemas.openxmlformats.org/officeDocument/2006/relationships/image" Target="../media/image214.png"/><Relationship Id="rId15" Type="http://schemas.openxmlformats.org/officeDocument/2006/relationships/image" Target="../media/image215.png"/><Relationship Id="rId16" Type="http://schemas.openxmlformats.org/officeDocument/2006/relationships/image" Target="../media/image216.png"/><Relationship Id="rId17" Type="http://schemas.openxmlformats.org/officeDocument/2006/relationships/image" Target="../media/image217.png"/><Relationship Id="rId18" Type="http://schemas.openxmlformats.org/officeDocument/2006/relationships/image" Target="../media/image218.png"/><Relationship Id="rId19" Type="http://schemas.openxmlformats.org/officeDocument/2006/relationships/image" Target="../media/image219.png"/><Relationship Id="rId20" Type="http://schemas.openxmlformats.org/officeDocument/2006/relationships/image" Target="../media/image220.png"/><Relationship Id="rId21" Type="http://schemas.openxmlformats.org/officeDocument/2006/relationships/image" Target="../media/image221.png"/><Relationship Id="rId22" Type="http://schemas.openxmlformats.org/officeDocument/2006/relationships/image" Target="../media/image222.png"/><Relationship Id="rId23" Type="http://schemas.openxmlformats.org/officeDocument/2006/relationships/image" Target="../media/image223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Relationship Id="rId9" Type="http://schemas.openxmlformats.org/officeDocument/2006/relationships/image" Target="../media/image231.png"/><Relationship Id="rId10" Type="http://schemas.openxmlformats.org/officeDocument/2006/relationships/image" Target="../media/image232.png"/><Relationship Id="rId11" Type="http://schemas.openxmlformats.org/officeDocument/2006/relationships/image" Target="../media/image233.png"/><Relationship Id="rId12" Type="http://schemas.openxmlformats.org/officeDocument/2006/relationships/image" Target="../media/image234.png"/><Relationship Id="rId13" Type="http://schemas.openxmlformats.org/officeDocument/2006/relationships/image" Target="../media/image235.png"/><Relationship Id="rId14" Type="http://schemas.openxmlformats.org/officeDocument/2006/relationships/image" Target="../media/image236.png"/><Relationship Id="rId15" Type="http://schemas.openxmlformats.org/officeDocument/2006/relationships/image" Target="../media/image237.png"/><Relationship Id="rId16" Type="http://schemas.openxmlformats.org/officeDocument/2006/relationships/image" Target="../media/image238.png"/><Relationship Id="rId17" Type="http://schemas.openxmlformats.org/officeDocument/2006/relationships/image" Target="../media/image239.png"/><Relationship Id="rId18" Type="http://schemas.openxmlformats.org/officeDocument/2006/relationships/image" Target="../media/image240.png"/><Relationship Id="rId19" Type="http://schemas.openxmlformats.org/officeDocument/2006/relationships/image" Target="../media/image241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Relationship Id="rId12" Type="http://schemas.openxmlformats.org/officeDocument/2006/relationships/image" Target="../media/image252.png"/><Relationship Id="rId13" Type="http://schemas.openxmlformats.org/officeDocument/2006/relationships/image" Target="../media/image253.png"/><Relationship Id="rId14" Type="http://schemas.openxmlformats.org/officeDocument/2006/relationships/image" Target="../media/image254.png"/><Relationship Id="rId15" Type="http://schemas.openxmlformats.org/officeDocument/2006/relationships/image" Target="../media/image255.png"/><Relationship Id="rId16" Type="http://schemas.openxmlformats.org/officeDocument/2006/relationships/image" Target="../media/image256.png"/><Relationship Id="rId17" Type="http://schemas.openxmlformats.org/officeDocument/2006/relationships/image" Target="../media/image257.png"/><Relationship Id="rId18" Type="http://schemas.openxmlformats.org/officeDocument/2006/relationships/image" Target="../media/image258.png"/><Relationship Id="rId19" Type="http://schemas.openxmlformats.org/officeDocument/2006/relationships/image" Target="../media/image259.png"/><Relationship Id="rId20" Type="http://schemas.openxmlformats.org/officeDocument/2006/relationships/image" Target="../media/image260.png"/><Relationship Id="rId21" Type="http://schemas.openxmlformats.org/officeDocument/2006/relationships/image" Target="../media/image261.png"/><Relationship Id="rId22" Type="http://schemas.openxmlformats.org/officeDocument/2006/relationships/image" Target="../media/image262.png"/><Relationship Id="rId23" Type="http://schemas.openxmlformats.org/officeDocument/2006/relationships/image" Target="../media/image263.png"/><Relationship Id="rId24" Type="http://schemas.openxmlformats.org/officeDocument/2006/relationships/image" Target="../media/image264.png"/><Relationship Id="rId25" Type="http://schemas.openxmlformats.org/officeDocument/2006/relationships/image" Target="../media/image265.png"/><Relationship Id="rId26" Type="http://schemas.openxmlformats.org/officeDocument/2006/relationships/image" Target="../media/image266.png"/><Relationship Id="rId27" Type="http://schemas.openxmlformats.org/officeDocument/2006/relationships/image" Target="../media/image267.png"/><Relationship Id="rId28" Type="http://schemas.openxmlformats.org/officeDocument/2006/relationships/image" Target="../media/image268.png"/><Relationship Id="rId29" Type="http://schemas.openxmlformats.org/officeDocument/2006/relationships/image" Target="../media/image269.png"/><Relationship Id="rId30" Type="http://schemas.openxmlformats.org/officeDocument/2006/relationships/image" Target="../media/image270.png"/><Relationship Id="rId31" Type="http://schemas.openxmlformats.org/officeDocument/2006/relationships/image" Target="../media/image271.png"/><Relationship Id="rId32" Type="http://schemas.openxmlformats.org/officeDocument/2006/relationships/image" Target="../media/image272.png"/><Relationship Id="rId33" Type="http://schemas.openxmlformats.org/officeDocument/2006/relationships/image" Target="../media/image273.png"/><Relationship Id="rId34" Type="http://schemas.openxmlformats.org/officeDocument/2006/relationships/image" Target="../media/image274.png"/><Relationship Id="rId35" Type="http://schemas.openxmlformats.org/officeDocument/2006/relationships/image" Target="../media/image275.png"/><Relationship Id="rId36" Type="http://schemas.openxmlformats.org/officeDocument/2006/relationships/image" Target="../media/image276.png"/><Relationship Id="rId37" Type="http://schemas.openxmlformats.org/officeDocument/2006/relationships/image" Target="../media/image277.png"/><Relationship Id="rId38" Type="http://schemas.openxmlformats.org/officeDocument/2006/relationships/image" Target="../media/image278.png"/><Relationship Id="rId39" Type="http://schemas.openxmlformats.org/officeDocument/2006/relationships/image" Target="../media/image279.png"/><Relationship Id="rId40" Type="http://schemas.openxmlformats.org/officeDocument/2006/relationships/image" Target="../media/image280.png"/><Relationship Id="rId41" Type="http://schemas.openxmlformats.org/officeDocument/2006/relationships/image" Target="../media/image281.png"/><Relationship Id="rId42" Type="http://schemas.openxmlformats.org/officeDocument/2006/relationships/image" Target="../media/image282.png"/><Relationship Id="rId43" Type="http://schemas.openxmlformats.org/officeDocument/2006/relationships/image" Target="../media/image283.png"/><Relationship Id="rId44" Type="http://schemas.openxmlformats.org/officeDocument/2006/relationships/image" Target="../media/image284.png"/><Relationship Id="rId45" Type="http://schemas.openxmlformats.org/officeDocument/2006/relationships/image" Target="../media/image285.png"/><Relationship Id="rId46" Type="http://schemas.openxmlformats.org/officeDocument/2006/relationships/image" Target="../media/image286.png"/><Relationship Id="rId47" Type="http://schemas.openxmlformats.org/officeDocument/2006/relationships/image" Target="../media/image287.png"/><Relationship Id="rId48" Type="http://schemas.openxmlformats.org/officeDocument/2006/relationships/image" Target="../media/image288.png"/><Relationship Id="rId49" Type="http://schemas.openxmlformats.org/officeDocument/2006/relationships/image" Target="../media/image289.png"/><Relationship Id="rId50" Type="http://schemas.openxmlformats.org/officeDocument/2006/relationships/image" Target="../media/image290.png"/><Relationship Id="rId51" Type="http://schemas.openxmlformats.org/officeDocument/2006/relationships/image" Target="../media/image291.png"/><Relationship Id="rId52" Type="http://schemas.openxmlformats.org/officeDocument/2006/relationships/image" Target="../media/image292.png"/><Relationship Id="rId53" Type="http://schemas.openxmlformats.org/officeDocument/2006/relationships/image" Target="../media/image293.png"/><Relationship Id="rId54" Type="http://schemas.openxmlformats.org/officeDocument/2006/relationships/image" Target="../media/image294.png"/><Relationship Id="rId55" Type="http://schemas.openxmlformats.org/officeDocument/2006/relationships/image" Target="../media/image295.png"/><Relationship Id="rId56" Type="http://schemas.openxmlformats.org/officeDocument/2006/relationships/image" Target="../media/image296.png"/><Relationship Id="rId57" Type="http://schemas.openxmlformats.org/officeDocument/2006/relationships/image" Target="../media/image297.png"/><Relationship Id="rId58" Type="http://schemas.openxmlformats.org/officeDocument/2006/relationships/image" Target="../media/image298.png"/><Relationship Id="rId59" Type="http://schemas.openxmlformats.org/officeDocument/2006/relationships/image" Target="../media/image299.png"/><Relationship Id="rId60" Type="http://schemas.openxmlformats.org/officeDocument/2006/relationships/image" Target="../media/image300.png"/><Relationship Id="rId61" Type="http://schemas.openxmlformats.org/officeDocument/2006/relationships/image" Target="../media/image301.png"/><Relationship Id="rId62" Type="http://schemas.openxmlformats.org/officeDocument/2006/relationships/image" Target="../media/image302.png"/><Relationship Id="rId63" Type="http://schemas.openxmlformats.org/officeDocument/2006/relationships/image" Target="../media/image303.png"/><Relationship Id="rId64" Type="http://schemas.openxmlformats.org/officeDocument/2006/relationships/image" Target="../media/image304.png"/><Relationship Id="rId65" Type="http://schemas.openxmlformats.org/officeDocument/2006/relationships/image" Target="../media/image305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Relationship Id="rId5" Type="http://schemas.openxmlformats.org/officeDocument/2006/relationships/image" Target="../media/image309.png"/><Relationship Id="rId6" Type="http://schemas.openxmlformats.org/officeDocument/2006/relationships/image" Target="../media/image310.png"/><Relationship Id="rId7" Type="http://schemas.openxmlformats.org/officeDocument/2006/relationships/image" Target="../media/image311.png"/><Relationship Id="rId8" Type="http://schemas.openxmlformats.org/officeDocument/2006/relationships/image" Target="../media/image312.png"/><Relationship Id="rId9" Type="http://schemas.openxmlformats.org/officeDocument/2006/relationships/image" Target="../media/image313.png"/><Relationship Id="rId10" Type="http://schemas.openxmlformats.org/officeDocument/2006/relationships/image" Target="../media/image314.png"/><Relationship Id="rId11" Type="http://schemas.openxmlformats.org/officeDocument/2006/relationships/image" Target="../media/image315.png"/><Relationship Id="rId12" Type="http://schemas.openxmlformats.org/officeDocument/2006/relationships/image" Target="../media/image316.png"/><Relationship Id="rId13" Type="http://schemas.openxmlformats.org/officeDocument/2006/relationships/image" Target="../media/image317.png"/><Relationship Id="rId14" Type="http://schemas.openxmlformats.org/officeDocument/2006/relationships/image" Target="../media/image318.png"/><Relationship Id="rId15" Type="http://schemas.openxmlformats.org/officeDocument/2006/relationships/image" Target="../media/image319.png"/><Relationship Id="rId16" Type="http://schemas.openxmlformats.org/officeDocument/2006/relationships/image" Target="../media/image320.png"/><Relationship Id="rId17" Type="http://schemas.openxmlformats.org/officeDocument/2006/relationships/image" Target="../media/image321.png"/><Relationship Id="rId18" Type="http://schemas.openxmlformats.org/officeDocument/2006/relationships/image" Target="../media/image322.png"/><Relationship Id="rId19" Type="http://schemas.openxmlformats.org/officeDocument/2006/relationships/image" Target="../media/image323.png"/><Relationship Id="rId20" Type="http://schemas.openxmlformats.org/officeDocument/2006/relationships/image" Target="../media/image324.png"/><Relationship Id="rId21" Type="http://schemas.openxmlformats.org/officeDocument/2006/relationships/image" Target="../media/image325.png"/><Relationship Id="rId22" Type="http://schemas.openxmlformats.org/officeDocument/2006/relationships/image" Target="../media/image326.png"/><Relationship Id="rId23" Type="http://schemas.openxmlformats.org/officeDocument/2006/relationships/image" Target="../media/image327.png"/><Relationship Id="rId24" Type="http://schemas.openxmlformats.org/officeDocument/2006/relationships/image" Target="../media/image328.png"/><Relationship Id="rId25" Type="http://schemas.openxmlformats.org/officeDocument/2006/relationships/image" Target="../media/image329.png"/><Relationship Id="rId26" Type="http://schemas.openxmlformats.org/officeDocument/2006/relationships/image" Target="../media/image330.png"/><Relationship Id="rId27" Type="http://schemas.openxmlformats.org/officeDocument/2006/relationships/image" Target="../media/image331.png"/><Relationship Id="rId28" Type="http://schemas.openxmlformats.org/officeDocument/2006/relationships/image" Target="../media/image332.png"/><Relationship Id="rId29" Type="http://schemas.openxmlformats.org/officeDocument/2006/relationships/image" Target="../media/image333.png"/><Relationship Id="rId30" Type="http://schemas.openxmlformats.org/officeDocument/2006/relationships/image" Target="../media/image334.png"/><Relationship Id="rId31" Type="http://schemas.openxmlformats.org/officeDocument/2006/relationships/image" Target="../media/image335.png"/><Relationship Id="rId32" Type="http://schemas.openxmlformats.org/officeDocument/2006/relationships/image" Target="../media/image336.png"/><Relationship Id="rId33" Type="http://schemas.openxmlformats.org/officeDocument/2006/relationships/image" Target="../media/image337.png"/><Relationship Id="rId34" Type="http://schemas.openxmlformats.org/officeDocument/2006/relationships/image" Target="../media/image338.png"/><Relationship Id="rId35" Type="http://schemas.openxmlformats.org/officeDocument/2006/relationships/image" Target="../media/image339.png"/><Relationship Id="rId36" Type="http://schemas.openxmlformats.org/officeDocument/2006/relationships/image" Target="../media/image340.png"/><Relationship Id="rId37" Type="http://schemas.openxmlformats.org/officeDocument/2006/relationships/image" Target="../media/image341.png"/><Relationship Id="rId38" Type="http://schemas.openxmlformats.org/officeDocument/2006/relationships/image" Target="../media/image342.png"/><Relationship Id="rId39" Type="http://schemas.openxmlformats.org/officeDocument/2006/relationships/image" Target="../media/image343.png"/><Relationship Id="rId40" Type="http://schemas.openxmlformats.org/officeDocument/2006/relationships/image" Target="../media/image344.png"/><Relationship Id="rId41" Type="http://schemas.openxmlformats.org/officeDocument/2006/relationships/image" Target="../media/image345.png"/><Relationship Id="rId42" Type="http://schemas.openxmlformats.org/officeDocument/2006/relationships/image" Target="../media/image346.png"/><Relationship Id="rId43" Type="http://schemas.openxmlformats.org/officeDocument/2006/relationships/image" Target="../media/image347.png"/><Relationship Id="rId44" Type="http://schemas.openxmlformats.org/officeDocument/2006/relationships/image" Target="../media/image348.png"/><Relationship Id="rId45" Type="http://schemas.openxmlformats.org/officeDocument/2006/relationships/image" Target="../media/image349.png"/><Relationship Id="rId46" Type="http://schemas.openxmlformats.org/officeDocument/2006/relationships/image" Target="../media/image350.png"/><Relationship Id="rId47" Type="http://schemas.openxmlformats.org/officeDocument/2006/relationships/image" Target="../media/image351.png"/><Relationship Id="rId48" Type="http://schemas.openxmlformats.org/officeDocument/2006/relationships/image" Target="../media/image352.png"/><Relationship Id="rId49" Type="http://schemas.openxmlformats.org/officeDocument/2006/relationships/image" Target="../media/image353.png"/><Relationship Id="rId50" Type="http://schemas.openxmlformats.org/officeDocument/2006/relationships/image" Target="../media/image354.png"/><Relationship Id="rId51" Type="http://schemas.openxmlformats.org/officeDocument/2006/relationships/image" Target="../media/image355.png"/><Relationship Id="rId52" Type="http://schemas.openxmlformats.org/officeDocument/2006/relationships/image" Target="../media/image356.png"/><Relationship Id="rId53" Type="http://schemas.openxmlformats.org/officeDocument/2006/relationships/image" Target="../media/image357.png"/><Relationship Id="rId54" Type="http://schemas.openxmlformats.org/officeDocument/2006/relationships/image" Target="../media/image358.png"/><Relationship Id="rId55" Type="http://schemas.openxmlformats.org/officeDocument/2006/relationships/image" Target="../media/image359.png"/><Relationship Id="rId56" Type="http://schemas.openxmlformats.org/officeDocument/2006/relationships/image" Target="../media/image360.png"/><Relationship Id="rId57" Type="http://schemas.openxmlformats.org/officeDocument/2006/relationships/image" Target="../media/image361.png"/><Relationship Id="rId58" Type="http://schemas.openxmlformats.org/officeDocument/2006/relationships/image" Target="../media/image362.png"/><Relationship Id="rId59" Type="http://schemas.openxmlformats.org/officeDocument/2006/relationships/image" Target="../media/image363.png"/><Relationship Id="rId60" Type="http://schemas.openxmlformats.org/officeDocument/2006/relationships/image" Target="../media/image364.png"/><Relationship Id="rId61" Type="http://schemas.openxmlformats.org/officeDocument/2006/relationships/image" Target="../media/image365.png"/><Relationship Id="rId62" Type="http://schemas.openxmlformats.org/officeDocument/2006/relationships/image" Target="../media/image366.png"/><Relationship Id="rId63" Type="http://schemas.openxmlformats.org/officeDocument/2006/relationships/image" Target="../media/image367.png"/><Relationship Id="rId64" Type="http://schemas.openxmlformats.org/officeDocument/2006/relationships/image" Target="../media/image368.png"/><Relationship Id="rId65" Type="http://schemas.openxmlformats.org/officeDocument/2006/relationships/image" Target="../media/image369.png"/><Relationship Id="rId66" Type="http://schemas.openxmlformats.org/officeDocument/2006/relationships/image" Target="../media/image370.png"/><Relationship Id="rId67" Type="http://schemas.openxmlformats.org/officeDocument/2006/relationships/image" Target="../media/image371.png"/><Relationship Id="rId68" Type="http://schemas.openxmlformats.org/officeDocument/2006/relationships/image" Target="../media/image372.png"/><Relationship Id="rId69" Type="http://schemas.openxmlformats.org/officeDocument/2006/relationships/image" Target="../media/image373.png"/><Relationship Id="rId70" Type="http://schemas.openxmlformats.org/officeDocument/2006/relationships/image" Target="../media/image374.png"/><Relationship Id="rId71" Type="http://schemas.openxmlformats.org/officeDocument/2006/relationships/image" Target="../media/image375.png"/><Relationship Id="rId72" Type="http://schemas.openxmlformats.org/officeDocument/2006/relationships/image" Target="../media/image376.png"/><Relationship Id="rId73" Type="http://schemas.openxmlformats.org/officeDocument/2006/relationships/image" Target="../media/image377.png"/><Relationship Id="rId74" Type="http://schemas.openxmlformats.org/officeDocument/2006/relationships/image" Target="../media/image378.png"/><Relationship Id="rId75" Type="http://schemas.openxmlformats.org/officeDocument/2006/relationships/image" Target="../media/image379.png"/><Relationship Id="rId76" Type="http://schemas.openxmlformats.org/officeDocument/2006/relationships/image" Target="../media/image380.png"/><Relationship Id="rId77" Type="http://schemas.openxmlformats.org/officeDocument/2006/relationships/image" Target="../media/image381.png"/><Relationship Id="rId78" Type="http://schemas.openxmlformats.org/officeDocument/2006/relationships/image" Target="../media/image382.png"/><Relationship Id="rId79" Type="http://schemas.openxmlformats.org/officeDocument/2006/relationships/image" Target="../media/image383.png"/><Relationship Id="rId80" Type="http://schemas.openxmlformats.org/officeDocument/2006/relationships/image" Target="../media/image384.png"/><Relationship Id="rId81" Type="http://schemas.openxmlformats.org/officeDocument/2006/relationships/image" Target="../media/image385.png"/><Relationship Id="rId82" Type="http://schemas.openxmlformats.org/officeDocument/2006/relationships/image" Target="../media/image386.png"/><Relationship Id="rId83" Type="http://schemas.openxmlformats.org/officeDocument/2006/relationships/image" Target="../media/image387.png"/><Relationship Id="rId84" Type="http://schemas.openxmlformats.org/officeDocument/2006/relationships/image" Target="../media/image388.png"/><Relationship Id="rId85" Type="http://schemas.openxmlformats.org/officeDocument/2006/relationships/image" Target="../media/image389.png"/><Relationship Id="rId86" Type="http://schemas.openxmlformats.org/officeDocument/2006/relationships/image" Target="../media/image390.png"/><Relationship Id="rId87" Type="http://schemas.openxmlformats.org/officeDocument/2006/relationships/image" Target="../media/image391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2.png"/><Relationship Id="rId3" Type="http://schemas.openxmlformats.org/officeDocument/2006/relationships/image" Target="../media/image393.png"/><Relationship Id="rId4" Type="http://schemas.openxmlformats.org/officeDocument/2006/relationships/image" Target="../media/image394.png"/><Relationship Id="rId5" Type="http://schemas.openxmlformats.org/officeDocument/2006/relationships/image" Target="../media/image395.png"/><Relationship Id="rId6" Type="http://schemas.openxmlformats.org/officeDocument/2006/relationships/image" Target="../media/image396.png"/><Relationship Id="rId7" Type="http://schemas.openxmlformats.org/officeDocument/2006/relationships/image" Target="../media/image397.png"/><Relationship Id="rId8" Type="http://schemas.openxmlformats.org/officeDocument/2006/relationships/image" Target="../media/image398.png"/><Relationship Id="rId9" Type="http://schemas.openxmlformats.org/officeDocument/2006/relationships/image" Target="../media/image399.png"/><Relationship Id="rId10" Type="http://schemas.openxmlformats.org/officeDocument/2006/relationships/image" Target="../media/image400.png"/><Relationship Id="rId11" Type="http://schemas.openxmlformats.org/officeDocument/2006/relationships/image" Target="../media/image401.png"/><Relationship Id="rId12" Type="http://schemas.openxmlformats.org/officeDocument/2006/relationships/image" Target="../media/image402.png"/><Relationship Id="rId13" Type="http://schemas.openxmlformats.org/officeDocument/2006/relationships/image" Target="../media/image403.png"/><Relationship Id="rId14" Type="http://schemas.openxmlformats.org/officeDocument/2006/relationships/image" Target="../media/image404.png"/><Relationship Id="rId15" Type="http://schemas.openxmlformats.org/officeDocument/2006/relationships/image" Target="../media/image405.png"/><Relationship Id="rId16" Type="http://schemas.openxmlformats.org/officeDocument/2006/relationships/image" Target="../media/image406.png"/><Relationship Id="rId17" Type="http://schemas.openxmlformats.org/officeDocument/2006/relationships/image" Target="../media/image407.png"/><Relationship Id="rId18" Type="http://schemas.openxmlformats.org/officeDocument/2006/relationships/image" Target="../media/image408.png"/><Relationship Id="rId19" Type="http://schemas.openxmlformats.org/officeDocument/2006/relationships/image" Target="../media/image409.png"/><Relationship Id="rId20" Type="http://schemas.openxmlformats.org/officeDocument/2006/relationships/image" Target="../media/image410.png"/><Relationship Id="rId21" Type="http://schemas.openxmlformats.org/officeDocument/2006/relationships/image" Target="../media/image411.png"/><Relationship Id="rId22" Type="http://schemas.openxmlformats.org/officeDocument/2006/relationships/image" Target="../media/image412.png"/><Relationship Id="rId23" Type="http://schemas.openxmlformats.org/officeDocument/2006/relationships/image" Target="../media/image413.png"/><Relationship Id="rId24" Type="http://schemas.openxmlformats.org/officeDocument/2006/relationships/image" Target="../media/image414.png"/><Relationship Id="rId25" Type="http://schemas.openxmlformats.org/officeDocument/2006/relationships/image" Target="../media/image415.png"/><Relationship Id="rId26" Type="http://schemas.openxmlformats.org/officeDocument/2006/relationships/image" Target="../media/image416.png"/><Relationship Id="rId27" Type="http://schemas.openxmlformats.org/officeDocument/2006/relationships/image" Target="../media/image417.png"/><Relationship Id="rId28" Type="http://schemas.openxmlformats.org/officeDocument/2006/relationships/image" Target="../media/image418.png"/><Relationship Id="rId29" Type="http://schemas.openxmlformats.org/officeDocument/2006/relationships/image" Target="../media/image419.png"/><Relationship Id="rId30" Type="http://schemas.openxmlformats.org/officeDocument/2006/relationships/image" Target="../media/image420.png"/><Relationship Id="rId31" Type="http://schemas.openxmlformats.org/officeDocument/2006/relationships/image" Target="../media/image421.png"/><Relationship Id="rId32" Type="http://schemas.openxmlformats.org/officeDocument/2006/relationships/image" Target="../media/image422.png"/><Relationship Id="rId33" Type="http://schemas.openxmlformats.org/officeDocument/2006/relationships/image" Target="../media/image423.png"/><Relationship Id="rId34" Type="http://schemas.openxmlformats.org/officeDocument/2006/relationships/image" Target="../media/image424.png"/><Relationship Id="rId35" Type="http://schemas.openxmlformats.org/officeDocument/2006/relationships/image" Target="../media/image425.png"/><Relationship Id="rId36" Type="http://schemas.openxmlformats.org/officeDocument/2006/relationships/image" Target="../media/image426.png"/><Relationship Id="rId37" Type="http://schemas.openxmlformats.org/officeDocument/2006/relationships/image" Target="../media/image427.png"/><Relationship Id="rId38" Type="http://schemas.openxmlformats.org/officeDocument/2006/relationships/image" Target="../media/image428.png"/><Relationship Id="rId39" Type="http://schemas.openxmlformats.org/officeDocument/2006/relationships/image" Target="../media/image429.png"/><Relationship Id="rId40" Type="http://schemas.openxmlformats.org/officeDocument/2006/relationships/image" Target="../media/image430.png"/><Relationship Id="rId41" Type="http://schemas.openxmlformats.org/officeDocument/2006/relationships/image" Target="../media/image431.png"/><Relationship Id="rId42" Type="http://schemas.openxmlformats.org/officeDocument/2006/relationships/image" Target="../media/image432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3.png"/><Relationship Id="rId3" Type="http://schemas.openxmlformats.org/officeDocument/2006/relationships/image" Target="../media/image434.png"/><Relationship Id="rId4" Type="http://schemas.openxmlformats.org/officeDocument/2006/relationships/image" Target="../media/image435.png"/><Relationship Id="rId5" Type="http://schemas.openxmlformats.org/officeDocument/2006/relationships/image" Target="../media/image436.png"/><Relationship Id="rId6" Type="http://schemas.openxmlformats.org/officeDocument/2006/relationships/image" Target="../media/image437.png"/><Relationship Id="rId7" Type="http://schemas.openxmlformats.org/officeDocument/2006/relationships/image" Target="../media/image438.png"/><Relationship Id="rId8" Type="http://schemas.openxmlformats.org/officeDocument/2006/relationships/image" Target="../media/image439.png"/><Relationship Id="rId9" Type="http://schemas.openxmlformats.org/officeDocument/2006/relationships/image" Target="../media/image440.png"/><Relationship Id="rId10" Type="http://schemas.openxmlformats.org/officeDocument/2006/relationships/image" Target="../media/image441.png"/><Relationship Id="rId11" Type="http://schemas.openxmlformats.org/officeDocument/2006/relationships/image" Target="../media/image442.png"/><Relationship Id="rId12" Type="http://schemas.openxmlformats.org/officeDocument/2006/relationships/image" Target="../media/image443.png"/><Relationship Id="rId13" Type="http://schemas.openxmlformats.org/officeDocument/2006/relationships/image" Target="../media/image444.png"/><Relationship Id="rId14" Type="http://schemas.openxmlformats.org/officeDocument/2006/relationships/image" Target="../media/image445.png"/><Relationship Id="rId15" Type="http://schemas.openxmlformats.org/officeDocument/2006/relationships/image" Target="../media/image446.png"/><Relationship Id="rId16" Type="http://schemas.openxmlformats.org/officeDocument/2006/relationships/image" Target="../media/image447.png"/><Relationship Id="rId17" Type="http://schemas.openxmlformats.org/officeDocument/2006/relationships/image" Target="../media/image448.png"/><Relationship Id="rId18" Type="http://schemas.openxmlformats.org/officeDocument/2006/relationships/image" Target="../media/image449.png"/><Relationship Id="rId19" Type="http://schemas.openxmlformats.org/officeDocument/2006/relationships/image" Target="../media/image450.png"/><Relationship Id="rId20" Type="http://schemas.openxmlformats.org/officeDocument/2006/relationships/image" Target="../media/image451.png"/><Relationship Id="rId21" Type="http://schemas.openxmlformats.org/officeDocument/2006/relationships/image" Target="../media/image452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3.png"/><Relationship Id="rId3" Type="http://schemas.openxmlformats.org/officeDocument/2006/relationships/image" Target="../media/image454.png"/><Relationship Id="rId4" Type="http://schemas.openxmlformats.org/officeDocument/2006/relationships/image" Target="../media/image455.png"/><Relationship Id="rId5" Type="http://schemas.openxmlformats.org/officeDocument/2006/relationships/image" Target="../media/image456.png"/><Relationship Id="rId6" Type="http://schemas.openxmlformats.org/officeDocument/2006/relationships/image" Target="../media/image457.png"/><Relationship Id="rId7" Type="http://schemas.openxmlformats.org/officeDocument/2006/relationships/image" Target="../media/image458.png"/><Relationship Id="rId8" Type="http://schemas.openxmlformats.org/officeDocument/2006/relationships/image" Target="../media/image459.png"/><Relationship Id="rId9" Type="http://schemas.openxmlformats.org/officeDocument/2006/relationships/image" Target="../media/image460.png"/><Relationship Id="rId10" Type="http://schemas.openxmlformats.org/officeDocument/2006/relationships/image" Target="../media/image461.png"/><Relationship Id="rId11" Type="http://schemas.openxmlformats.org/officeDocument/2006/relationships/image" Target="../media/image462.png"/><Relationship Id="rId12" Type="http://schemas.openxmlformats.org/officeDocument/2006/relationships/image" Target="../media/image463.png"/><Relationship Id="rId13" Type="http://schemas.openxmlformats.org/officeDocument/2006/relationships/image" Target="../media/image464.png"/><Relationship Id="rId14" Type="http://schemas.openxmlformats.org/officeDocument/2006/relationships/image" Target="../media/image465.png"/><Relationship Id="rId15" Type="http://schemas.openxmlformats.org/officeDocument/2006/relationships/image" Target="../media/image466.png"/><Relationship Id="rId16" Type="http://schemas.openxmlformats.org/officeDocument/2006/relationships/image" Target="../media/image467.png"/><Relationship Id="rId17" Type="http://schemas.openxmlformats.org/officeDocument/2006/relationships/image" Target="../media/image468.png"/><Relationship Id="rId18" Type="http://schemas.openxmlformats.org/officeDocument/2006/relationships/image" Target="../media/image469.png"/><Relationship Id="rId19" Type="http://schemas.openxmlformats.org/officeDocument/2006/relationships/image" Target="../media/image470.png"/><Relationship Id="rId20" Type="http://schemas.openxmlformats.org/officeDocument/2006/relationships/image" Target="../media/image471.png"/><Relationship Id="rId21" Type="http://schemas.openxmlformats.org/officeDocument/2006/relationships/image" Target="../media/image472.png"/><Relationship Id="rId22" Type="http://schemas.openxmlformats.org/officeDocument/2006/relationships/image" Target="../media/image473.png"/><Relationship Id="rId23" Type="http://schemas.openxmlformats.org/officeDocument/2006/relationships/image" Target="../media/image474.png"/><Relationship Id="rId24" Type="http://schemas.openxmlformats.org/officeDocument/2006/relationships/image" Target="../media/image475.png"/><Relationship Id="rId25" Type="http://schemas.openxmlformats.org/officeDocument/2006/relationships/image" Target="../media/image476.png"/><Relationship Id="rId26" Type="http://schemas.openxmlformats.org/officeDocument/2006/relationships/image" Target="../media/image477.png"/><Relationship Id="rId27" Type="http://schemas.openxmlformats.org/officeDocument/2006/relationships/image" Target="../media/image478.png"/><Relationship Id="rId28" Type="http://schemas.openxmlformats.org/officeDocument/2006/relationships/image" Target="../media/image479.png"/><Relationship Id="rId29" Type="http://schemas.openxmlformats.org/officeDocument/2006/relationships/image" Target="../media/image480.png"/><Relationship Id="rId30" Type="http://schemas.openxmlformats.org/officeDocument/2006/relationships/image" Target="../media/image481.png"/><Relationship Id="rId31" Type="http://schemas.openxmlformats.org/officeDocument/2006/relationships/image" Target="../media/image482.png"/><Relationship Id="rId32" Type="http://schemas.openxmlformats.org/officeDocument/2006/relationships/image" Target="../media/image483.png"/><Relationship Id="rId33" Type="http://schemas.openxmlformats.org/officeDocument/2006/relationships/image" Target="../media/image484.png"/><Relationship Id="rId34" Type="http://schemas.openxmlformats.org/officeDocument/2006/relationships/image" Target="../media/image485.png"/><Relationship Id="rId35" Type="http://schemas.openxmlformats.org/officeDocument/2006/relationships/image" Target="../media/image486.png"/><Relationship Id="rId36" Type="http://schemas.openxmlformats.org/officeDocument/2006/relationships/image" Target="../media/image487.png"/><Relationship Id="rId37" Type="http://schemas.openxmlformats.org/officeDocument/2006/relationships/image" Target="../media/image488.png"/><Relationship Id="rId38" Type="http://schemas.openxmlformats.org/officeDocument/2006/relationships/image" Target="../media/image489.png"/><Relationship Id="rId39" Type="http://schemas.openxmlformats.org/officeDocument/2006/relationships/image" Target="../media/image490.png"/><Relationship Id="rId40" Type="http://schemas.openxmlformats.org/officeDocument/2006/relationships/image" Target="../media/image491.png"/><Relationship Id="rId41" Type="http://schemas.openxmlformats.org/officeDocument/2006/relationships/image" Target="../media/image492.png"/><Relationship Id="rId42" Type="http://schemas.openxmlformats.org/officeDocument/2006/relationships/image" Target="../media/image493.png"/><Relationship Id="rId43" Type="http://schemas.openxmlformats.org/officeDocument/2006/relationships/image" Target="../media/image494.png"/><Relationship Id="rId44" Type="http://schemas.openxmlformats.org/officeDocument/2006/relationships/image" Target="../media/image495.png"/><Relationship Id="rId45" Type="http://schemas.openxmlformats.org/officeDocument/2006/relationships/image" Target="../media/image496.png"/><Relationship Id="rId46" Type="http://schemas.openxmlformats.org/officeDocument/2006/relationships/image" Target="../media/image497.png"/><Relationship Id="rId47" Type="http://schemas.openxmlformats.org/officeDocument/2006/relationships/image" Target="../media/image498.png"/><Relationship Id="rId48" Type="http://schemas.openxmlformats.org/officeDocument/2006/relationships/image" Target="../media/image499.png"/><Relationship Id="rId49" Type="http://schemas.openxmlformats.org/officeDocument/2006/relationships/image" Target="../media/image500.png"/><Relationship Id="rId50" Type="http://schemas.openxmlformats.org/officeDocument/2006/relationships/image" Target="../media/image501.png"/><Relationship Id="rId51" Type="http://schemas.openxmlformats.org/officeDocument/2006/relationships/image" Target="../media/image502.png"/><Relationship Id="rId52" Type="http://schemas.openxmlformats.org/officeDocument/2006/relationships/image" Target="../media/image503.png"/><Relationship Id="rId53" Type="http://schemas.openxmlformats.org/officeDocument/2006/relationships/image" Target="../media/image504.png"/><Relationship Id="rId54" Type="http://schemas.openxmlformats.org/officeDocument/2006/relationships/image" Target="../media/image505.png"/><Relationship Id="rId55" Type="http://schemas.openxmlformats.org/officeDocument/2006/relationships/image" Target="../media/image506.png"/><Relationship Id="rId56" Type="http://schemas.openxmlformats.org/officeDocument/2006/relationships/image" Target="../media/image507.png"/><Relationship Id="rId57" Type="http://schemas.openxmlformats.org/officeDocument/2006/relationships/image" Target="../media/image508.png"/><Relationship Id="rId58" Type="http://schemas.openxmlformats.org/officeDocument/2006/relationships/image" Target="../media/image509.png"/><Relationship Id="rId59" Type="http://schemas.openxmlformats.org/officeDocument/2006/relationships/image" Target="../media/image510.png"/><Relationship Id="rId60" Type="http://schemas.openxmlformats.org/officeDocument/2006/relationships/image" Target="../media/image511.png"/><Relationship Id="rId61" Type="http://schemas.openxmlformats.org/officeDocument/2006/relationships/image" Target="../media/image512.png"/><Relationship Id="rId62" Type="http://schemas.openxmlformats.org/officeDocument/2006/relationships/image" Target="../media/image513.png"/><Relationship Id="rId63" Type="http://schemas.openxmlformats.org/officeDocument/2006/relationships/image" Target="../media/image514.png"/><Relationship Id="rId64" Type="http://schemas.openxmlformats.org/officeDocument/2006/relationships/image" Target="../media/image515.png"/><Relationship Id="rId65" Type="http://schemas.openxmlformats.org/officeDocument/2006/relationships/image" Target="../media/image516.png"/><Relationship Id="rId66" Type="http://schemas.openxmlformats.org/officeDocument/2006/relationships/image" Target="../media/image517.png"/><Relationship Id="rId67" Type="http://schemas.openxmlformats.org/officeDocument/2006/relationships/image" Target="../media/image518.png"/><Relationship Id="rId68" Type="http://schemas.openxmlformats.org/officeDocument/2006/relationships/image" Target="../media/image519.png"/><Relationship Id="rId69" Type="http://schemas.openxmlformats.org/officeDocument/2006/relationships/image" Target="../media/image520.png"/><Relationship Id="rId70" Type="http://schemas.openxmlformats.org/officeDocument/2006/relationships/image" Target="../media/image521.png"/><Relationship Id="rId71" Type="http://schemas.openxmlformats.org/officeDocument/2006/relationships/image" Target="../media/image522.png"/><Relationship Id="rId72" Type="http://schemas.openxmlformats.org/officeDocument/2006/relationships/image" Target="../media/image523.png"/><Relationship Id="rId73" Type="http://schemas.openxmlformats.org/officeDocument/2006/relationships/image" Target="../media/image524.png"/><Relationship Id="rId74" Type="http://schemas.openxmlformats.org/officeDocument/2006/relationships/image" Target="../media/image525.png"/><Relationship Id="rId75" Type="http://schemas.openxmlformats.org/officeDocument/2006/relationships/image" Target="../media/image526.png"/><Relationship Id="rId76" Type="http://schemas.openxmlformats.org/officeDocument/2006/relationships/image" Target="../media/image527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8.png"/><Relationship Id="rId3" Type="http://schemas.openxmlformats.org/officeDocument/2006/relationships/image" Target="../media/image529.png"/><Relationship Id="rId4" Type="http://schemas.openxmlformats.org/officeDocument/2006/relationships/image" Target="../media/image530.png"/><Relationship Id="rId5" Type="http://schemas.openxmlformats.org/officeDocument/2006/relationships/image" Target="../media/image531.png"/><Relationship Id="rId6" Type="http://schemas.openxmlformats.org/officeDocument/2006/relationships/image" Target="../media/image532.png"/><Relationship Id="rId7" Type="http://schemas.openxmlformats.org/officeDocument/2006/relationships/image" Target="../media/image533.png"/><Relationship Id="rId8" Type="http://schemas.openxmlformats.org/officeDocument/2006/relationships/image" Target="../media/image534.png"/><Relationship Id="rId9" Type="http://schemas.openxmlformats.org/officeDocument/2006/relationships/image" Target="../media/image535.png"/><Relationship Id="rId10" Type="http://schemas.openxmlformats.org/officeDocument/2006/relationships/image" Target="../media/image536.png"/><Relationship Id="rId11" Type="http://schemas.openxmlformats.org/officeDocument/2006/relationships/image" Target="../media/image537.png"/><Relationship Id="rId12" Type="http://schemas.openxmlformats.org/officeDocument/2006/relationships/image" Target="../media/image538.png"/><Relationship Id="rId13" Type="http://schemas.openxmlformats.org/officeDocument/2006/relationships/image" Target="../media/image539.png"/><Relationship Id="rId14" Type="http://schemas.openxmlformats.org/officeDocument/2006/relationships/image" Target="../media/image540.png"/><Relationship Id="rId15" Type="http://schemas.openxmlformats.org/officeDocument/2006/relationships/image" Target="../media/image541.png"/><Relationship Id="rId16" Type="http://schemas.openxmlformats.org/officeDocument/2006/relationships/image" Target="../media/image542.png"/><Relationship Id="rId17" Type="http://schemas.openxmlformats.org/officeDocument/2006/relationships/image" Target="../media/image543.png"/><Relationship Id="rId18" Type="http://schemas.openxmlformats.org/officeDocument/2006/relationships/image" Target="../media/image544.png"/><Relationship Id="rId19" Type="http://schemas.openxmlformats.org/officeDocument/2006/relationships/image" Target="../media/image545.png"/><Relationship Id="rId20" Type="http://schemas.openxmlformats.org/officeDocument/2006/relationships/image" Target="../media/image546.png"/><Relationship Id="rId21" Type="http://schemas.openxmlformats.org/officeDocument/2006/relationships/image" Target="../media/image547.png"/><Relationship Id="rId22" Type="http://schemas.openxmlformats.org/officeDocument/2006/relationships/image" Target="../media/image548.png"/><Relationship Id="rId23" Type="http://schemas.openxmlformats.org/officeDocument/2006/relationships/image" Target="../media/image549.png"/><Relationship Id="rId24" Type="http://schemas.openxmlformats.org/officeDocument/2006/relationships/image" Target="../media/image550.png"/><Relationship Id="rId25" Type="http://schemas.openxmlformats.org/officeDocument/2006/relationships/image" Target="../media/image551.png"/><Relationship Id="rId26" Type="http://schemas.openxmlformats.org/officeDocument/2006/relationships/image" Target="../media/image552.png"/><Relationship Id="rId27" Type="http://schemas.openxmlformats.org/officeDocument/2006/relationships/image" Target="../media/image553.png"/><Relationship Id="rId28" Type="http://schemas.openxmlformats.org/officeDocument/2006/relationships/image" Target="../media/image554.png"/><Relationship Id="rId29" Type="http://schemas.openxmlformats.org/officeDocument/2006/relationships/image" Target="../media/image555.png"/><Relationship Id="rId30" Type="http://schemas.openxmlformats.org/officeDocument/2006/relationships/image" Target="../media/image556.png"/><Relationship Id="rId31" Type="http://schemas.openxmlformats.org/officeDocument/2006/relationships/image" Target="../media/image557.png"/><Relationship Id="rId32" Type="http://schemas.openxmlformats.org/officeDocument/2006/relationships/image" Target="../media/image558.png"/><Relationship Id="rId33" Type="http://schemas.openxmlformats.org/officeDocument/2006/relationships/image" Target="../media/image559.png"/><Relationship Id="rId34" Type="http://schemas.openxmlformats.org/officeDocument/2006/relationships/image" Target="../media/image560.png"/><Relationship Id="rId35" Type="http://schemas.openxmlformats.org/officeDocument/2006/relationships/image" Target="../media/image561.png"/><Relationship Id="rId36" Type="http://schemas.openxmlformats.org/officeDocument/2006/relationships/image" Target="../media/image562.png"/><Relationship Id="rId37" Type="http://schemas.openxmlformats.org/officeDocument/2006/relationships/image" Target="../media/image563.png"/><Relationship Id="rId38" Type="http://schemas.openxmlformats.org/officeDocument/2006/relationships/image" Target="../media/image564.png"/><Relationship Id="rId39" Type="http://schemas.openxmlformats.org/officeDocument/2006/relationships/image" Target="../media/image565.png"/><Relationship Id="rId40" Type="http://schemas.openxmlformats.org/officeDocument/2006/relationships/image" Target="../media/image566.png"/><Relationship Id="rId41" Type="http://schemas.openxmlformats.org/officeDocument/2006/relationships/image" Target="../media/image567.png"/><Relationship Id="rId42" Type="http://schemas.openxmlformats.org/officeDocument/2006/relationships/image" Target="../media/image568.png"/><Relationship Id="rId43" Type="http://schemas.openxmlformats.org/officeDocument/2006/relationships/image" Target="../media/image569.png"/><Relationship Id="rId44" Type="http://schemas.openxmlformats.org/officeDocument/2006/relationships/image" Target="../media/image570.png"/><Relationship Id="rId45" Type="http://schemas.openxmlformats.org/officeDocument/2006/relationships/image" Target="../media/image571.png"/><Relationship Id="rId46" Type="http://schemas.openxmlformats.org/officeDocument/2006/relationships/image" Target="../media/image572.png"/><Relationship Id="rId47" Type="http://schemas.openxmlformats.org/officeDocument/2006/relationships/image" Target="../media/image573.png"/><Relationship Id="rId48" Type="http://schemas.openxmlformats.org/officeDocument/2006/relationships/image" Target="../media/image574.png"/><Relationship Id="rId49" Type="http://schemas.openxmlformats.org/officeDocument/2006/relationships/image" Target="../media/image575.png"/><Relationship Id="rId50" Type="http://schemas.openxmlformats.org/officeDocument/2006/relationships/image" Target="../media/image576.png"/><Relationship Id="rId51" Type="http://schemas.openxmlformats.org/officeDocument/2006/relationships/image" Target="../media/image577.png"/><Relationship Id="rId52" Type="http://schemas.openxmlformats.org/officeDocument/2006/relationships/image" Target="../media/image578.png"/><Relationship Id="rId53" Type="http://schemas.openxmlformats.org/officeDocument/2006/relationships/image" Target="../media/image579.png"/><Relationship Id="rId54" Type="http://schemas.openxmlformats.org/officeDocument/2006/relationships/image" Target="../media/image580.png"/><Relationship Id="rId55" Type="http://schemas.openxmlformats.org/officeDocument/2006/relationships/image" Target="../media/image581.png"/><Relationship Id="rId56" Type="http://schemas.openxmlformats.org/officeDocument/2006/relationships/image" Target="../media/image582.png"/><Relationship Id="rId57" Type="http://schemas.openxmlformats.org/officeDocument/2006/relationships/image" Target="../media/image583.png"/><Relationship Id="rId58" Type="http://schemas.openxmlformats.org/officeDocument/2006/relationships/image" Target="../media/image584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5.png"/><Relationship Id="rId3" Type="http://schemas.openxmlformats.org/officeDocument/2006/relationships/image" Target="../media/image586.png"/><Relationship Id="rId4" Type="http://schemas.openxmlformats.org/officeDocument/2006/relationships/image" Target="../media/image587.png"/><Relationship Id="rId5" Type="http://schemas.openxmlformats.org/officeDocument/2006/relationships/image" Target="../media/image588.png"/><Relationship Id="rId6" Type="http://schemas.openxmlformats.org/officeDocument/2006/relationships/image" Target="../media/image589.png"/><Relationship Id="rId7" Type="http://schemas.openxmlformats.org/officeDocument/2006/relationships/image" Target="../media/image590.png"/><Relationship Id="rId8" Type="http://schemas.openxmlformats.org/officeDocument/2006/relationships/image" Target="../media/image591.png"/><Relationship Id="rId9" Type="http://schemas.openxmlformats.org/officeDocument/2006/relationships/image" Target="../media/image592.png"/><Relationship Id="rId10" Type="http://schemas.openxmlformats.org/officeDocument/2006/relationships/image" Target="../media/image593.png"/><Relationship Id="rId11" Type="http://schemas.openxmlformats.org/officeDocument/2006/relationships/image" Target="../media/image594.png"/><Relationship Id="rId12" Type="http://schemas.openxmlformats.org/officeDocument/2006/relationships/image" Target="../media/image595.png"/><Relationship Id="rId13" Type="http://schemas.openxmlformats.org/officeDocument/2006/relationships/image" Target="../media/image596.png"/><Relationship Id="rId14" Type="http://schemas.openxmlformats.org/officeDocument/2006/relationships/image" Target="../media/image597.png"/><Relationship Id="rId15" Type="http://schemas.openxmlformats.org/officeDocument/2006/relationships/image" Target="../media/image598.png"/><Relationship Id="rId16" Type="http://schemas.openxmlformats.org/officeDocument/2006/relationships/image" Target="../media/image599.png"/><Relationship Id="rId17" Type="http://schemas.openxmlformats.org/officeDocument/2006/relationships/image" Target="../media/image600.png"/><Relationship Id="rId18" Type="http://schemas.openxmlformats.org/officeDocument/2006/relationships/image" Target="../media/image601.png"/><Relationship Id="rId19" Type="http://schemas.openxmlformats.org/officeDocument/2006/relationships/image" Target="../media/image602.png"/><Relationship Id="rId20" Type="http://schemas.openxmlformats.org/officeDocument/2006/relationships/image" Target="../media/image603.png"/><Relationship Id="rId21" Type="http://schemas.openxmlformats.org/officeDocument/2006/relationships/image" Target="../media/image604.png"/><Relationship Id="rId22" Type="http://schemas.openxmlformats.org/officeDocument/2006/relationships/image" Target="../media/image605.png"/><Relationship Id="rId23" Type="http://schemas.openxmlformats.org/officeDocument/2006/relationships/image" Target="../media/image606.png"/><Relationship Id="rId24" Type="http://schemas.openxmlformats.org/officeDocument/2006/relationships/image" Target="../media/image607.png"/><Relationship Id="rId25" Type="http://schemas.openxmlformats.org/officeDocument/2006/relationships/image" Target="../media/image608.png"/><Relationship Id="rId26" Type="http://schemas.openxmlformats.org/officeDocument/2006/relationships/image" Target="../media/image609.png"/><Relationship Id="rId27" Type="http://schemas.openxmlformats.org/officeDocument/2006/relationships/image" Target="../media/image610.png"/><Relationship Id="rId28" Type="http://schemas.openxmlformats.org/officeDocument/2006/relationships/image" Target="../media/image611.png"/><Relationship Id="rId29" Type="http://schemas.openxmlformats.org/officeDocument/2006/relationships/image" Target="../media/image612.png"/><Relationship Id="rId30" Type="http://schemas.openxmlformats.org/officeDocument/2006/relationships/image" Target="../media/image613.png"/><Relationship Id="rId31" Type="http://schemas.openxmlformats.org/officeDocument/2006/relationships/image" Target="../media/image614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5.png"/><Relationship Id="rId3" Type="http://schemas.openxmlformats.org/officeDocument/2006/relationships/image" Target="../media/image616.png"/><Relationship Id="rId4" Type="http://schemas.openxmlformats.org/officeDocument/2006/relationships/image" Target="../media/image617.png"/><Relationship Id="rId5" Type="http://schemas.openxmlformats.org/officeDocument/2006/relationships/image" Target="../media/image618.png"/><Relationship Id="rId6" Type="http://schemas.openxmlformats.org/officeDocument/2006/relationships/image" Target="../media/image619.png"/><Relationship Id="rId7" Type="http://schemas.openxmlformats.org/officeDocument/2006/relationships/image" Target="../media/image620.png"/><Relationship Id="rId8" Type="http://schemas.openxmlformats.org/officeDocument/2006/relationships/image" Target="../media/image621.png"/><Relationship Id="rId9" Type="http://schemas.openxmlformats.org/officeDocument/2006/relationships/image" Target="../media/image622.png"/><Relationship Id="rId10" Type="http://schemas.openxmlformats.org/officeDocument/2006/relationships/image" Target="../media/image623.png"/><Relationship Id="rId11" Type="http://schemas.openxmlformats.org/officeDocument/2006/relationships/image" Target="../media/image624.png"/><Relationship Id="rId12" Type="http://schemas.openxmlformats.org/officeDocument/2006/relationships/image" Target="../media/image625.png"/><Relationship Id="rId13" Type="http://schemas.openxmlformats.org/officeDocument/2006/relationships/image" Target="../media/image626.png"/><Relationship Id="rId14" Type="http://schemas.openxmlformats.org/officeDocument/2006/relationships/image" Target="../media/image627.png"/><Relationship Id="rId15" Type="http://schemas.openxmlformats.org/officeDocument/2006/relationships/image" Target="../media/image628.png"/><Relationship Id="rId16" Type="http://schemas.openxmlformats.org/officeDocument/2006/relationships/image" Target="../media/image629.png"/><Relationship Id="rId17" Type="http://schemas.openxmlformats.org/officeDocument/2006/relationships/image" Target="../media/image630.png"/><Relationship Id="rId18" Type="http://schemas.openxmlformats.org/officeDocument/2006/relationships/image" Target="../media/image631.png"/><Relationship Id="rId19" Type="http://schemas.openxmlformats.org/officeDocument/2006/relationships/image" Target="../media/image632.png"/><Relationship Id="rId20" Type="http://schemas.openxmlformats.org/officeDocument/2006/relationships/image" Target="../media/image633.png"/><Relationship Id="rId21" Type="http://schemas.openxmlformats.org/officeDocument/2006/relationships/image" Target="../media/image634.png"/><Relationship Id="rId22" Type="http://schemas.openxmlformats.org/officeDocument/2006/relationships/image" Target="../media/image635.png"/><Relationship Id="rId23" Type="http://schemas.openxmlformats.org/officeDocument/2006/relationships/image" Target="../media/image636.png"/><Relationship Id="rId24" Type="http://schemas.openxmlformats.org/officeDocument/2006/relationships/image" Target="../media/image637.png"/><Relationship Id="rId25" Type="http://schemas.openxmlformats.org/officeDocument/2006/relationships/image" Target="../media/image638.png"/><Relationship Id="rId26" Type="http://schemas.openxmlformats.org/officeDocument/2006/relationships/image" Target="../media/image639.png"/><Relationship Id="rId27" Type="http://schemas.openxmlformats.org/officeDocument/2006/relationships/image" Target="../media/image640.png"/><Relationship Id="rId28" Type="http://schemas.openxmlformats.org/officeDocument/2006/relationships/image" Target="../media/image641.png"/><Relationship Id="rId29" Type="http://schemas.openxmlformats.org/officeDocument/2006/relationships/image" Target="../media/image642.png"/><Relationship Id="rId30" Type="http://schemas.openxmlformats.org/officeDocument/2006/relationships/image" Target="../media/image643.png"/><Relationship Id="rId31" Type="http://schemas.openxmlformats.org/officeDocument/2006/relationships/image" Target="../media/image644.png"/><Relationship Id="rId32" Type="http://schemas.openxmlformats.org/officeDocument/2006/relationships/image" Target="../media/image645.png"/><Relationship Id="rId33" Type="http://schemas.openxmlformats.org/officeDocument/2006/relationships/image" Target="../media/image646.png"/><Relationship Id="rId34" Type="http://schemas.openxmlformats.org/officeDocument/2006/relationships/image" Target="../media/image647.png"/><Relationship Id="rId35" Type="http://schemas.openxmlformats.org/officeDocument/2006/relationships/image" Target="../media/image648.png"/><Relationship Id="rId36" Type="http://schemas.openxmlformats.org/officeDocument/2006/relationships/image" Target="../media/image649.png"/><Relationship Id="rId37" Type="http://schemas.openxmlformats.org/officeDocument/2006/relationships/image" Target="../media/image650.png"/><Relationship Id="rId38" Type="http://schemas.openxmlformats.org/officeDocument/2006/relationships/image" Target="../media/image651.png"/><Relationship Id="rId39" Type="http://schemas.openxmlformats.org/officeDocument/2006/relationships/image" Target="../media/image652.png"/><Relationship Id="rId40" Type="http://schemas.openxmlformats.org/officeDocument/2006/relationships/image" Target="../media/image653.png"/><Relationship Id="rId41" Type="http://schemas.openxmlformats.org/officeDocument/2006/relationships/image" Target="../media/image654.png"/><Relationship Id="rId42" Type="http://schemas.openxmlformats.org/officeDocument/2006/relationships/image" Target="../media/image655.png"/><Relationship Id="rId43" Type="http://schemas.openxmlformats.org/officeDocument/2006/relationships/image" Target="../media/image656.png"/><Relationship Id="rId44" Type="http://schemas.openxmlformats.org/officeDocument/2006/relationships/image" Target="../media/image657.png"/><Relationship Id="rId45" Type="http://schemas.openxmlformats.org/officeDocument/2006/relationships/image" Target="../media/image658.png"/><Relationship Id="rId46" Type="http://schemas.openxmlformats.org/officeDocument/2006/relationships/image" Target="../media/image659.png"/><Relationship Id="rId47" Type="http://schemas.openxmlformats.org/officeDocument/2006/relationships/image" Target="../media/image660.png"/><Relationship Id="rId48" Type="http://schemas.openxmlformats.org/officeDocument/2006/relationships/image" Target="../media/image661.png"/><Relationship Id="rId49" Type="http://schemas.openxmlformats.org/officeDocument/2006/relationships/image" Target="../media/image662.png"/><Relationship Id="rId50" Type="http://schemas.openxmlformats.org/officeDocument/2006/relationships/image" Target="../media/image663.png"/><Relationship Id="rId51" Type="http://schemas.openxmlformats.org/officeDocument/2006/relationships/image" Target="../media/image664.png"/><Relationship Id="rId52" Type="http://schemas.openxmlformats.org/officeDocument/2006/relationships/image" Target="../media/image665.png"/><Relationship Id="rId53" Type="http://schemas.openxmlformats.org/officeDocument/2006/relationships/image" Target="../media/image666.png"/><Relationship Id="rId54" Type="http://schemas.openxmlformats.org/officeDocument/2006/relationships/image" Target="../media/image667.png"/><Relationship Id="rId55" Type="http://schemas.openxmlformats.org/officeDocument/2006/relationships/image" Target="../media/image668.png"/><Relationship Id="rId56" Type="http://schemas.openxmlformats.org/officeDocument/2006/relationships/image" Target="../media/image669.png"/><Relationship Id="rId57" Type="http://schemas.openxmlformats.org/officeDocument/2006/relationships/image" Target="../media/image670.png"/><Relationship Id="rId58" Type="http://schemas.openxmlformats.org/officeDocument/2006/relationships/image" Target="../media/image671.png"/><Relationship Id="rId59" Type="http://schemas.openxmlformats.org/officeDocument/2006/relationships/image" Target="../media/image672.png"/><Relationship Id="rId60" Type="http://schemas.openxmlformats.org/officeDocument/2006/relationships/image" Target="../media/image673.png"/><Relationship Id="rId61" Type="http://schemas.openxmlformats.org/officeDocument/2006/relationships/image" Target="../media/image674.png"/><Relationship Id="rId62" Type="http://schemas.openxmlformats.org/officeDocument/2006/relationships/image" Target="../media/image675.png"/><Relationship Id="rId63" Type="http://schemas.openxmlformats.org/officeDocument/2006/relationships/image" Target="../media/image676.png"/><Relationship Id="rId64" Type="http://schemas.openxmlformats.org/officeDocument/2006/relationships/image" Target="../media/image677.png"/><Relationship Id="rId65" Type="http://schemas.openxmlformats.org/officeDocument/2006/relationships/image" Target="../media/image678.png"/><Relationship Id="rId66" Type="http://schemas.openxmlformats.org/officeDocument/2006/relationships/image" Target="../media/image679.png"/><Relationship Id="rId67" Type="http://schemas.openxmlformats.org/officeDocument/2006/relationships/image" Target="../media/image680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1.png"/><Relationship Id="rId3" Type="http://schemas.openxmlformats.org/officeDocument/2006/relationships/image" Target="../media/image682.png"/><Relationship Id="rId4" Type="http://schemas.openxmlformats.org/officeDocument/2006/relationships/image" Target="../media/image683.png"/><Relationship Id="rId5" Type="http://schemas.openxmlformats.org/officeDocument/2006/relationships/image" Target="../media/image684.png"/><Relationship Id="rId6" Type="http://schemas.openxmlformats.org/officeDocument/2006/relationships/image" Target="../media/image685.png"/><Relationship Id="rId7" Type="http://schemas.openxmlformats.org/officeDocument/2006/relationships/image" Target="../media/image686.png"/><Relationship Id="rId8" Type="http://schemas.openxmlformats.org/officeDocument/2006/relationships/image" Target="../media/image687.png"/><Relationship Id="rId9" Type="http://schemas.openxmlformats.org/officeDocument/2006/relationships/image" Target="../media/image688.png"/><Relationship Id="rId10" Type="http://schemas.openxmlformats.org/officeDocument/2006/relationships/image" Target="../media/image689.png"/><Relationship Id="rId11" Type="http://schemas.openxmlformats.org/officeDocument/2006/relationships/image" Target="../media/image690.png"/><Relationship Id="rId12" Type="http://schemas.openxmlformats.org/officeDocument/2006/relationships/image" Target="../media/image691.png"/><Relationship Id="rId13" Type="http://schemas.openxmlformats.org/officeDocument/2006/relationships/image" Target="../media/image692.png"/><Relationship Id="rId14" Type="http://schemas.openxmlformats.org/officeDocument/2006/relationships/image" Target="../media/image693.png"/><Relationship Id="rId15" Type="http://schemas.openxmlformats.org/officeDocument/2006/relationships/image" Target="../media/image694.png"/><Relationship Id="rId16" Type="http://schemas.openxmlformats.org/officeDocument/2006/relationships/image" Target="../media/image695.png"/><Relationship Id="rId17" Type="http://schemas.openxmlformats.org/officeDocument/2006/relationships/image" Target="../media/image696.png"/><Relationship Id="rId18" Type="http://schemas.openxmlformats.org/officeDocument/2006/relationships/image" Target="../media/image697.png"/><Relationship Id="rId19" Type="http://schemas.openxmlformats.org/officeDocument/2006/relationships/image" Target="../media/image698.png"/><Relationship Id="rId20" Type="http://schemas.openxmlformats.org/officeDocument/2006/relationships/image" Target="../media/image699.png"/><Relationship Id="rId21" Type="http://schemas.openxmlformats.org/officeDocument/2006/relationships/image" Target="../media/image700.png"/><Relationship Id="rId22" Type="http://schemas.openxmlformats.org/officeDocument/2006/relationships/image" Target="../media/image701.png"/><Relationship Id="rId23" Type="http://schemas.openxmlformats.org/officeDocument/2006/relationships/image" Target="../media/image702.png"/><Relationship Id="rId24" Type="http://schemas.openxmlformats.org/officeDocument/2006/relationships/image" Target="../media/image703.png"/><Relationship Id="rId25" Type="http://schemas.openxmlformats.org/officeDocument/2006/relationships/image" Target="../media/image704.png"/><Relationship Id="rId26" Type="http://schemas.openxmlformats.org/officeDocument/2006/relationships/image" Target="../media/image705.png"/><Relationship Id="rId27" Type="http://schemas.openxmlformats.org/officeDocument/2006/relationships/image" Target="../media/image706.png"/><Relationship Id="rId28" Type="http://schemas.openxmlformats.org/officeDocument/2006/relationships/image" Target="../media/image707.png"/><Relationship Id="rId29" Type="http://schemas.openxmlformats.org/officeDocument/2006/relationships/image" Target="../media/image708.png"/><Relationship Id="rId30" Type="http://schemas.openxmlformats.org/officeDocument/2006/relationships/image" Target="../media/image709.png"/><Relationship Id="rId31" Type="http://schemas.openxmlformats.org/officeDocument/2006/relationships/image" Target="../media/image710.png"/><Relationship Id="rId32" Type="http://schemas.openxmlformats.org/officeDocument/2006/relationships/image" Target="../media/image711.png"/><Relationship Id="rId33" Type="http://schemas.openxmlformats.org/officeDocument/2006/relationships/image" Target="../media/image712.png"/><Relationship Id="rId34" Type="http://schemas.openxmlformats.org/officeDocument/2006/relationships/image" Target="../media/image713.png"/><Relationship Id="rId35" Type="http://schemas.openxmlformats.org/officeDocument/2006/relationships/image" Target="../media/image714.png"/><Relationship Id="rId36" Type="http://schemas.openxmlformats.org/officeDocument/2006/relationships/image" Target="../media/image715.png"/><Relationship Id="rId37" Type="http://schemas.openxmlformats.org/officeDocument/2006/relationships/image" Target="../media/image716.png"/><Relationship Id="rId38" Type="http://schemas.openxmlformats.org/officeDocument/2006/relationships/image" Target="../media/image717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8.png"/><Relationship Id="rId3" Type="http://schemas.openxmlformats.org/officeDocument/2006/relationships/image" Target="../media/image719.png"/><Relationship Id="rId4" Type="http://schemas.openxmlformats.org/officeDocument/2006/relationships/image" Target="../media/image720.png"/><Relationship Id="rId5" Type="http://schemas.openxmlformats.org/officeDocument/2006/relationships/image" Target="../media/image721.png"/><Relationship Id="rId6" Type="http://schemas.openxmlformats.org/officeDocument/2006/relationships/image" Target="../media/image722.png"/><Relationship Id="rId7" Type="http://schemas.openxmlformats.org/officeDocument/2006/relationships/image" Target="../media/image723.png"/><Relationship Id="rId8" Type="http://schemas.openxmlformats.org/officeDocument/2006/relationships/image" Target="../media/image724.png"/><Relationship Id="rId9" Type="http://schemas.openxmlformats.org/officeDocument/2006/relationships/image" Target="../media/image725.png"/><Relationship Id="rId10" Type="http://schemas.openxmlformats.org/officeDocument/2006/relationships/image" Target="../media/image726.png"/><Relationship Id="rId11" Type="http://schemas.openxmlformats.org/officeDocument/2006/relationships/image" Target="../media/image727.png"/><Relationship Id="rId12" Type="http://schemas.openxmlformats.org/officeDocument/2006/relationships/image" Target="../media/image728.png"/><Relationship Id="rId13" Type="http://schemas.openxmlformats.org/officeDocument/2006/relationships/image" Target="../media/image729.png"/><Relationship Id="rId14" Type="http://schemas.openxmlformats.org/officeDocument/2006/relationships/image" Target="../media/image730.png"/><Relationship Id="rId15" Type="http://schemas.openxmlformats.org/officeDocument/2006/relationships/image" Target="../media/image731.png"/><Relationship Id="rId16" Type="http://schemas.openxmlformats.org/officeDocument/2006/relationships/image" Target="../media/image732.png"/><Relationship Id="rId17" Type="http://schemas.openxmlformats.org/officeDocument/2006/relationships/image" Target="../media/image733.png"/><Relationship Id="rId18" Type="http://schemas.openxmlformats.org/officeDocument/2006/relationships/image" Target="../media/image734.png"/><Relationship Id="rId19" Type="http://schemas.openxmlformats.org/officeDocument/2006/relationships/image" Target="../media/image735.png"/><Relationship Id="rId20" Type="http://schemas.openxmlformats.org/officeDocument/2006/relationships/image" Target="../media/image736.png"/><Relationship Id="rId21" Type="http://schemas.openxmlformats.org/officeDocument/2006/relationships/image" Target="../media/image737.png"/><Relationship Id="rId22" Type="http://schemas.openxmlformats.org/officeDocument/2006/relationships/image" Target="../media/image738.png"/><Relationship Id="rId23" Type="http://schemas.openxmlformats.org/officeDocument/2006/relationships/image" Target="../media/image739.png"/><Relationship Id="rId24" Type="http://schemas.openxmlformats.org/officeDocument/2006/relationships/image" Target="../media/image740.png"/><Relationship Id="rId25" Type="http://schemas.openxmlformats.org/officeDocument/2006/relationships/image" Target="../media/image741.png"/><Relationship Id="rId26" Type="http://schemas.openxmlformats.org/officeDocument/2006/relationships/image" Target="../media/image742.png"/><Relationship Id="rId27" Type="http://schemas.openxmlformats.org/officeDocument/2006/relationships/image" Target="../media/image743.png"/><Relationship Id="rId28" Type="http://schemas.openxmlformats.org/officeDocument/2006/relationships/image" Target="../media/image744.png"/><Relationship Id="rId29" Type="http://schemas.openxmlformats.org/officeDocument/2006/relationships/image" Target="../media/image745.png"/><Relationship Id="rId30" Type="http://schemas.openxmlformats.org/officeDocument/2006/relationships/image" Target="../media/image746.png"/><Relationship Id="rId31" Type="http://schemas.openxmlformats.org/officeDocument/2006/relationships/image" Target="../media/image747.png"/><Relationship Id="rId32" Type="http://schemas.openxmlformats.org/officeDocument/2006/relationships/image" Target="../media/image748.png"/><Relationship Id="rId33" Type="http://schemas.openxmlformats.org/officeDocument/2006/relationships/image" Target="../media/image749.png"/><Relationship Id="rId34" Type="http://schemas.openxmlformats.org/officeDocument/2006/relationships/image" Target="../media/image750.png"/><Relationship Id="rId35" Type="http://schemas.openxmlformats.org/officeDocument/2006/relationships/image" Target="../media/image751.png"/><Relationship Id="rId36" Type="http://schemas.openxmlformats.org/officeDocument/2006/relationships/image" Target="../media/image752.png"/><Relationship Id="rId37" Type="http://schemas.openxmlformats.org/officeDocument/2006/relationships/image" Target="../media/image753.png"/><Relationship Id="rId38" Type="http://schemas.openxmlformats.org/officeDocument/2006/relationships/image" Target="../media/image754.png"/><Relationship Id="rId39" Type="http://schemas.openxmlformats.org/officeDocument/2006/relationships/image" Target="../media/image755.png"/><Relationship Id="rId40" Type="http://schemas.openxmlformats.org/officeDocument/2006/relationships/image" Target="../media/image756.png"/><Relationship Id="rId41" Type="http://schemas.openxmlformats.org/officeDocument/2006/relationships/image" Target="../media/image757.png"/><Relationship Id="rId42" Type="http://schemas.openxmlformats.org/officeDocument/2006/relationships/image" Target="../media/image758.png"/><Relationship Id="rId43" Type="http://schemas.openxmlformats.org/officeDocument/2006/relationships/image" Target="../media/image759.png"/><Relationship Id="rId44" Type="http://schemas.openxmlformats.org/officeDocument/2006/relationships/image" Target="../media/image760.png"/><Relationship Id="rId45" Type="http://schemas.openxmlformats.org/officeDocument/2006/relationships/image" Target="../media/image761.png"/><Relationship Id="rId46" Type="http://schemas.openxmlformats.org/officeDocument/2006/relationships/image" Target="../media/image762.png"/><Relationship Id="rId47" Type="http://schemas.openxmlformats.org/officeDocument/2006/relationships/image" Target="../media/image763.png"/><Relationship Id="rId48" Type="http://schemas.openxmlformats.org/officeDocument/2006/relationships/image" Target="../media/image764.png"/><Relationship Id="rId49" Type="http://schemas.openxmlformats.org/officeDocument/2006/relationships/image" Target="../media/image765.png"/><Relationship Id="rId50" Type="http://schemas.openxmlformats.org/officeDocument/2006/relationships/image" Target="../media/image766.png"/><Relationship Id="rId51" Type="http://schemas.openxmlformats.org/officeDocument/2006/relationships/image" Target="../media/image767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8.png"/><Relationship Id="rId3" Type="http://schemas.openxmlformats.org/officeDocument/2006/relationships/image" Target="../media/image769.png"/><Relationship Id="rId4" Type="http://schemas.openxmlformats.org/officeDocument/2006/relationships/image" Target="../media/image770.png"/><Relationship Id="rId5" Type="http://schemas.openxmlformats.org/officeDocument/2006/relationships/image" Target="../media/image771.png"/><Relationship Id="rId6" Type="http://schemas.openxmlformats.org/officeDocument/2006/relationships/image" Target="../media/image772.png"/><Relationship Id="rId7" Type="http://schemas.openxmlformats.org/officeDocument/2006/relationships/image" Target="../media/image773.png"/><Relationship Id="rId8" Type="http://schemas.openxmlformats.org/officeDocument/2006/relationships/image" Target="../media/image774.png"/><Relationship Id="rId9" Type="http://schemas.openxmlformats.org/officeDocument/2006/relationships/image" Target="../media/image775.png"/><Relationship Id="rId10" Type="http://schemas.openxmlformats.org/officeDocument/2006/relationships/image" Target="../media/image776.png"/><Relationship Id="rId11" Type="http://schemas.openxmlformats.org/officeDocument/2006/relationships/image" Target="../media/image777.png"/><Relationship Id="rId12" Type="http://schemas.openxmlformats.org/officeDocument/2006/relationships/image" Target="../media/image778.png"/><Relationship Id="rId13" Type="http://schemas.openxmlformats.org/officeDocument/2006/relationships/image" Target="../media/image779.png"/><Relationship Id="rId14" Type="http://schemas.openxmlformats.org/officeDocument/2006/relationships/image" Target="../media/image780.png"/><Relationship Id="rId15" Type="http://schemas.openxmlformats.org/officeDocument/2006/relationships/image" Target="../media/image781.png"/><Relationship Id="rId16" Type="http://schemas.openxmlformats.org/officeDocument/2006/relationships/image" Target="../media/image782.png"/><Relationship Id="rId17" Type="http://schemas.openxmlformats.org/officeDocument/2006/relationships/image" Target="../media/image783.png"/><Relationship Id="rId18" Type="http://schemas.openxmlformats.org/officeDocument/2006/relationships/image" Target="../media/image784.png"/><Relationship Id="rId19" Type="http://schemas.openxmlformats.org/officeDocument/2006/relationships/image" Target="../media/image785.png"/><Relationship Id="rId20" Type="http://schemas.openxmlformats.org/officeDocument/2006/relationships/image" Target="../media/image786.png"/><Relationship Id="rId21" Type="http://schemas.openxmlformats.org/officeDocument/2006/relationships/image" Target="../media/image787.png"/><Relationship Id="rId22" Type="http://schemas.openxmlformats.org/officeDocument/2006/relationships/image" Target="../media/image788.png"/><Relationship Id="rId23" Type="http://schemas.openxmlformats.org/officeDocument/2006/relationships/image" Target="../media/image789.png"/><Relationship Id="rId24" Type="http://schemas.openxmlformats.org/officeDocument/2006/relationships/image" Target="../media/image790.png"/><Relationship Id="rId25" Type="http://schemas.openxmlformats.org/officeDocument/2006/relationships/image" Target="../media/image791.png"/><Relationship Id="rId26" Type="http://schemas.openxmlformats.org/officeDocument/2006/relationships/image" Target="../media/image792.png"/><Relationship Id="rId27" Type="http://schemas.openxmlformats.org/officeDocument/2006/relationships/image" Target="../media/image793.png"/><Relationship Id="rId28" Type="http://schemas.openxmlformats.org/officeDocument/2006/relationships/image" Target="../media/image794.png"/><Relationship Id="rId29" Type="http://schemas.openxmlformats.org/officeDocument/2006/relationships/image" Target="../media/image795.png"/><Relationship Id="rId30" Type="http://schemas.openxmlformats.org/officeDocument/2006/relationships/image" Target="../media/image796.png"/><Relationship Id="rId31" Type="http://schemas.openxmlformats.org/officeDocument/2006/relationships/image" Target="../media/image797.png"/><Relationship Id="rId32" Type="http://schemas.openxmlformats.org/officeDocument/2006/relationships/image" Target="../media/image798.png"/><Relationship Id="rId33" Type="http://schemas.openxmlformats.org/officeDocument/2006/relationships/image" Target="../media/image799.png"/><Relationship Id="rId34" Type="http://schemas.openxmlformats.org/officeDocument/2006/relationships/image" Target="../media/image800.png"/><Relationship Id="rId35" Type="http://schemas.openxmlformats.org/officeDocument/2006/relationships/image" Target="../media/image801.png"/><Relationship Id="rId36" Type="http://schemas.openxmlformats.org/officeDocument/2006/relationships/image" Target="../media/image802.png"/><Relationship Id="rId37" Type="http://schemas.openxmlformats.org/officeDocument/2006/relationships/image" Target="../media/image803.png"/><Relationship Id="rId38" Type="http://schemas.openxmlformats.org/officeDocument/2006/relationships/image" Target="../media/image804.png"/><Relationship Id="rId39" Type="http://schemas.openxmlformats.org/officeDocument/2006/relationships/image" Target="../media/image805.png"/><Relationship Id="rId40" Type="http://schemas.openxmlformats.org/officeDocument/2006/relationships/image" Target="../media/image806.png"/><Relationship Id="rId41" Type="http://schemas.openxmlformats.org/officeDocument/2006/relationships/image" Target="../media/image807.png"/><Relationship Id="rId42" Type="http://schemas.openxmlformats.org/officeDocument/2006/relationships/image" Target="../media/image808.png"/><Relationship Id="rId43" Type="http://schemas.openxmlformats.org/officeDocument/2006/relationships/image" Target="../media/image809.png"/><Relationship Id="rId44" Type="http://schemas.openxmlformats.org/officeDocument/2006/relationships/image" Target="../media/image810.png"/><Relationship Id="rId45" Type="http://schemas.openxmlformats.org/officeDocument/2006/relationships/image" Target="../media/image811.png"/><Relationship Id="rId46" Type="http://schemas.openxmlformats.org/officeDocument/2006/relationships/image" Target="../media/image812.png"/><Relationship Id="rId47" Type="http://schemas.openxmlformats.org/officeDocument/2006/relationships/image" Target="../media/image813.png"/><Relationship Id="rId48" Type="http://schemas.openxmlformats.org/officeDocument/2006/relationships/image" Target="../media/image814.png"/><Relationship Id="rId49" Type="http://schemas.openxmlformats.org/officeDocument/2006/relationships/image" Target="../media/image815.png"/><Relationship Id="rId50" Type="http://schemas.openxmlformats.org/officeDocument/2006/relationships/image" Target="../media/image816.png"/><Relationship Id="rId51" Type="http://schemas.openxmlformats.org/officeDocument/2006/relationships/image" Target="../media/image817.png"/><Relationship Id="rId52" Type="http://schemas.openxmlformats.org/officeDocument/2006/relationships/image" Target="../media/image818.png"/><Relationship Id="rId53" Type="http://schemas.openxmlformats.org/officeDocument/2006/relationships/image" Target="../media/image819.png"/><Relationship Id="rId54" Type="http://schemas.openxmlformats.org/officeDocument/2006/relationships/image" Target="../media/image820.png"/><Relationship Id="rId55" Type="http://schemas.openxmlformats.org/officeDocument/2006/relationships/image" Target="../media/image821.png"/><Relationship Id="rId56" Type="http://schemas.openxmlformats.org/officeDocument/2006/relationships/image" Target="../media/image822.png"/><Relationship Id="rId57" Type="http://schemas.openxmlformats.org/officeDocument/2006/relationships/image" Target="../media/image823.png"/><Relationship Id="rId58" Type="http://schemas.openxmlformats.org/officeDocument/2006/relationships/image" Target="../media/image824.png"/><Relationship Id="rId59" Type="http://schemas.openxmlformats.org/officeDocument/2006/relationships/image" Target="../media/image825.png"/><Relationship Id="rId60" Type="http://schemas.openxmlformats.org/officeDocument/2006/relationships/image" Target="../media/image826.png"/><Relationship Id="rId61" Type="http://schemas.openxmlformats.org/officeDocument/2006/relationships/image" Target="../media/image827.png"/><Relationship Id="rId62" Type="http://schemas.openxmlformats.org/officeDocument/2006/relationships/image" Target="../media/image828.png"/><Relationship Id="rId63" Type="http://schemas.openxmlformats.org/officeDocument/2006/relationships/image" Target="../media/image829.png"/><Relationship Id="rId64" Type="http://schemas.openxmlformats.org/officeDocument/2006/relationships/image" Target="../media/image830.png"/><Relationship Id="rId65" Type="http://schemas.openxmlformats.org/officeDocument/2006/relationships/image" Target="../media/image831.png"/><Relationship Id="rId66" Type="http://schemas.openxmlformats.org/officeDocument/2006/relationships/image" Target="../media/image832.png"/><Relationship Id="rId67" Type="http://schemas.openxmlformats.org/officeDocument/2006/relationships/image" Target="../media/image833.png"/><Relationship Id="rId68" Type="http://schemas.openxmlformats.org/officeDocument/2006/relationships/image" Target="../media/image834.png"/><Relationship Id="rId69" Type="http://schemas.openxmlformats.org/officeDocument/2006/relationships/image" Target="../media/image835.png"/><Relationship Id="rId70" Type="http://schemas.openxmlformats.org/officeDocument/2006/relationships/image" Target="../media/image836.png"/><Relationship Id="rId71" Type="http://schemas.openxmlformats.org/officeDocument/2006/relationships/image" Target="../media/image837.png"/><Relationship Id="rId72" Type="http://schemas.openxmlformats.org/officeDocument/2006/relationships/image" Target="../media/image838.png"/><Relationship Id="rId73" Type="http://schemas.openxmlformats.org/officeDocument/2006/relationships/image" Target="../media/image839.png"/><Relationship Id="rId74" Type="http://schemas.openxmlformats.org/officeDocument/2006/relationships/image" Target="../media/image840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1.png"/><Relationship Id="rId3" Type="http://schemas.openxmlformats.org/officeDocument/2006/relationships/image" Target="../media/image842.png"/><Relationship Id="rId4" Type="http://schemas.openxmlformats.org/officeDocument/2006/relationships/image" Target="../media/image843.png"/><Relationship Id="rId5" Type="http://schemas.openxmlformats.org/officeDocument/2006/relationships/image" Target="../media/image844.png"/><Relationship Id="rId6" Type="http://schemas.openxmlformats.org/officeDocument/2006/relationships/image" Target="../media/image845.png"/><Relationship Id="rId7" Type="http://schemas.openxmlformats.org/officeDocument/2006/relationships/image" Target="../media/image846.png"/><Relationship Id="rId8" Type="http://schemas.openxmlformats.org/officeDocument/2006/relationships/image" Target="../media/image847.png"/><Relationship Id="rId9" Type="http://schemas.openxmlformats.org/officeDocument/2006/relationships/image" Target="../media/image848.png"/><Relationship Id="rId10" Type="http://schemas.openxmlformats.org/officeDocument/2006/relationships/image" Target="../media/image849.png"/><Relationship Id="rId11" Type="http://schemas.openxmlformats.org/officeDocument/2006/relationships/image" Target="../media/image850.png"/><Relationship Id="rId12" Type="http://schemas.openxmlformats.org/officeDocument/2006/relationships/image" Target="../media/image851.png"/><Relationship Id="rId13" Type="http://schemas.openxmlformats.org/officeDocument/2006/relationships/image" Target="../media/image852.png"/><Relationship Id="rId14" Type="http://schemas.openxmlformats.org/officeDocument/2006/relationships/image" Target="../media/image853.png"/><Relationship Id="rId15" Type="http://schemas.openxmlformats.org/officeDocument/2006/relationships/image" Target="../media/image854.png"/><Relationship Id="rId16" Type="http://schemas.openxmlformats.org/officeDocument/2006/relationships/image" Target="../media/image855.png"/><Relationship Id="rId17" Type="http://schemas.openxmlformats.org/officeDocument/2006/relationships/image" Target="../media/image856.png"/><Relationship Id="rId18" Type="http://schemas.openxmlformats.org/officeDocument/2006/relationships/image" Target="../media/image857.png"/><Relationship Id="rId19" Type="http://schemas.openxmlformats.org/officeDocument/2006/relationships/image" Target="../media/image858.png"/><Relationship Id="rId20" Type="http://schemas.openxmlformats.org/officeDocument/2006/relationships/image" Target="../media/image859.png"/><Relationship Id="rId21" Type="http://schemas.openxmlformats.org/officeDocument/2006/relationships/image" Target="../media/image860.png"/><Relationship Id="rId22" Type="http://schemas.openxmlformats.org/officeDocument/2006/relationships/image" Target="../media/image861.png"/><Relationship Id="rId23" Type="http://schemas.openxmlformats.org/officeDocument/2006/relationships/image" Target="../media/image862.png"/><Relationship Id="rId24" Type="http://schemas.openxmlformats.org/officeDocument/2006/relationships/image" Target="../media/image863.png"/><Relationship Id="rId25" Type="http://schemas.openxmlformats.org/officeDocument/2006/relationships/image" Target="../media/image864.png"/><Relationship Id="rId26" Type="http://schemas.openxmlformats.org/officeDocument/2006/relationships/image" Target="../media/image865.png"/><Relationship Id="rId27" Type="http://schemas.openxmlformats.org/officeDocument/2006/relationships/image" Target="../media/image866.png"/><Relationship Id="rId28" Type="http://schemas.openxmlformats.org/officeDocument/2006/relationships/image" Target="../media/image867.png"/><Relationship Id="rId29" Type="http://schemas.openxmlformats.org/officeDocument/2006/relationships/image" Target="../media/image868.png"/><Relationship Id="rId30" Type="http://schemas.openxmlformats.org/officeDocument/2006/relationships/image" Target="../media/image869.png"/><Relationship Id="rId31" Type="http://schemas.openxmlformats.org/officeDocument/2006/relationships/image" Target="../media/image870.png"/><Relationship Id="rId32" Type="http://schemas.openxmlformats.org/officeDocument/2006/relationships/image" Target="../media/image871.png"/><Relationship Id="rId33" Type="http://schemas.openxmlformats.org/officeDocument/2006/relationships/image" Target="../media/image872.png"/><Relationship Id="rId34" Type="http://schemas.openxmlformats.org/officeDocument/2006/relationships/image" Target="../media/image873.png"/><Relationship Id="rId35" Type="http://schemas.openxmlformats.org/officeDocument/2006/relationships/image" Target="../media/image874.png"/><Relationship Id="rId36" Type="http://schemas.openxmlformats.org/officeDocument/2006/relationships/image" Target="../media/image875.png"/><Relationship Id="rId37" Type="http://schemas.openxmlformats.org/officeDocument/2006/relationships/image" Target="../media/image876.png"/><Relationship Id="rId38" Type="http://schemas.openxmlformats.org/officeDocument/2006/relationships/image" Target="../media/image877.png"/><Relationship Id="rId39" Type="http://schemas.openxmlformats.org/officeDocument/2006/relationships/image" Target="../media/image878.png"/><Relationship Id="rId40" Type="http://schemas.openxmlformats.org/officeDocument/2006/relationships/image" Target="../media/image879.png"/><Relationship Id="rId41" Type="http://schemas.openxmlformats.org/officeDocument/2006/relationships/image" Target="../media/image880.png"/><Relationship Id="rId42" Type="http://schemas.openxmlformats.org/officeDocument/2006/relationships/image" Target="../media/image881.png"/><Relationship Id="rId43" Type="http://schemas.openxmlformats.org/officeDocument/2006/relationships/image" Target="../media/image882.png"/><Relationship Id="rId44" Type="http://schemas.openxmlformats.org/officeDocument/2006/relationships/image" Target="../media/image883.png"/><Relationship Id="rId45" Type="http://schemas.openxmlformats.org/officeDocument/2006/relationships/image" Target="../media/image884.png"/><Relationship Id="rId46" Type="http://schemas.openxmlformats.org/officeDocument/2006/relationships/image" Target="../media/image885.png"/><Relationship Id="rId47" Type="http://schemas.openxmlformats.org/officeDocument/2006/relationships/image" Target="../media/image886.png"/><Relationship Id="rId48" Type="http://schemas.openxmlformats.org/officeDocument/2006/relationships/image" Target="../media/image887.png"/><Relationship Id="rId49" Type="http://schemas.openxmlformats.org/officeDocument/2006/relationships/image" Target="../media/image888.png"/><Relationship Id="rId50" Type="http://schemas.openxmlformats.org/officeDocument/2006/relationships/image" Target="../media/image889.png"/><Relationship Id="rId51" Type="http://schemas.openxmlformats.org/officeDocument/2006/relationships/image" Target="../media/image890.png"/><Relationship Id="rId52" Type="http://schemas.openxmlformats.org/officeDocument/2006/relationships/image" Target="../media/image891.png"/><Relationship Id="rId53" Type="http://schemas.openxmlformats.org/officeDocument/2006/relationships/image" Target="../media/image892.png"/><Relationship Id="rId54" Type="http://schemas.openxmlformats.org/officeDocument/2006/relationships/image" Target="../media/image893.png"/><Relationship Id="rId55" Type="http://schemas.openxmlformats.org/officeDocument/2006/relationships/image" Target="../media/image894.png"/><Relationship Id="rId56" Type="http://schemas.openxmlformats.org/officeDocument/2006/relationships/image" Target="../media/image895.png"/><Relationship Id="rId57" Type="http://schemas.openxmlformats.org/officeDocument/2006/relationships/image" Target="../media/image896.png"/><Relationship Id="rId58" Type="http://schemas.openxmlformats.org/officeDocument/2006/relationships/image" Target="../media/image897.png"/><Relationship Id="rId59" Type="http://schemas.openxmlformats.org/officeDocument/2006/relationships/image" Target="../media/image898.png"/><Relationship Id="rId60" Type="http://schemas.openxmlformats.org/officeDocument/2006/relationships/image" Target="../media/image899.png"/><Relationship Id="rId61" Type="http://schemas.openxmlformats.org/officeDocument/2006/relationships/image" Target="../media/image900.png"/><Relationship Id="rId62" Type="http://schemas.openxmlformats.org/officeDocument/2006/relationships/image" Target="../media/image901.png"/><Relationship Id="rId63" Type="http://schemas.openxmlformats.org/officeDocument/2006/relationships/image" Target="../media/image902.png"/><Relationship Id="rId64" Type="http://schemas.openxmlformats.org/officeDocument/2006/relationships/image" Target="../media/image903.png"/><Relationship Id="rId65" Type="http://schemas.openxmlformats.org/officeDocument/2006/relationships/image" Target="../media/image904.png"/><Relationship Id="rId66" Type="http://schemas.openxmlformats.org/officeDocument/2006/relationships/image" Target="../media/image905.png"/><Relationship Id="rId67" Type="http://schemas.openxmlformats.org/officeDocument/2006/relationships/image" Target="../media/image906.png"/><Relationship Id="rId68" Type="http://schemas.openxmlformats.org/officeDocument/2006/relationships/image" Target="../media/image907.png"/><Relationship Id="rId69" Type="http://schemas.openxmlformats.org/officeDocument/2006/relationships/image" Target="../media/image908.png"/><Relationship Id="rId70" Type="http://schemas.openxmlformats.org/officeDocument/2006/relationships/image" Target="../media/image909.png"/><Relationship Id="rId71" Type="http://schemas.openxmlformats.org/officeDocument/2006/relationships/image" Target="../media/image910.png"/><Relationship Id="rId72" Type="http://schemas.openxmlformats.org/officeDocument/2006/relationships/image" Target="../media/image911.png"/><Relationship Id="rId73" Type="http://schemas.openxmlformats.org/officeDocument/2006/relationships/image" Target="../media/image912.png"/><Relationship Id="rId74" Type="http://schemas.openxmlformats.org/officeDocument/2006/relationships/image" Target="../media/image913.png"/><Relationship Id="rId75" Type="http://schemas.openxmlformats.org/officeDocument/2006/relationships/image" Target="../media/image914.png"/><Relationship Id="rId76" Type="http://schemas.openxmlformats.org/officeDocument/2006/relationships/image" Target="../media/image915.png"/><Relationship Id="rId77" Type="http://schemas.openxmlformats.org/officeDocument/2006/relationships/image" Target="../media/image916.png"/><Relationship Id="rId78" Type="http://schemas.openxmlformats.org/officeDocument/2006/relationships/image" Target="../media/image917.png"/><Relationship Id="rId79" Type="http://schemas.openxmlformats.org/officeDocument/2006/relationships/image" Target="../media/image918.png"/><Relationship Id="rId80" Type="http://schemas.openxmlformats.org/officeDocument/2006/relationships/image" Target="../media/image919.png"/><Relationship Id="rId81" Type="http://schemas.openxmlformats.org/officeDocument/2006/relationships/image" Target="../media/image920.png"/><Relationship Id="rId82" Type="http://schemas.openxmlformats.org/officeDocument/2006/relationships/image" Target="../media/image921.png"/><Relationship Id="rId83" Type="http://schemas.openxmlformats.org/officeDocument/2006/relationships/image" Target="../media/image922.png"/><Relationship Id="rId84" Type="http://schemas.openxmlformats.org/officeDocument/2006/relationships/image" Target="../media/image923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4.png"/><Relationship Id="rId3" Type="http://schemas.openxmlformats.org/officeDocument/2006/relationships/image" Target="../media/image925.png"/><Relationship Id="rId4" Type="http://schemas.openxmlformats.org/officeDocument/2006/relationships/image" Target="../media/image926.png"/><Relationship Id="rId5" Type="http://schemas.openxmlformats.org/officeDocument/2006/relationships/image" Target="../media/image927.png"/><Relationship Id="rId6" Type="http://schemas.openxmlformats.org/officeDocument/2006/relationships/image" Target="../media/image928.png"/><Relationship Id="rId7" Type="http://schemas.openxmlformats.org/officeDocument/2006/relationships/image" Target="../media/image929.png"/><Relationship Id="rId8" Type="http://schemas.openxmlformats.org/officeDocument/2006/relationships/image" Target="../media/image930.png"/><Relationship Id="rId9" Type="http://schemas.openxmlformats.org/officeDocument/2006/relationships/image" Target="../media/image931.png"/><Relationship Id="rId10" Type="http://schemas.openxmlformats.org/officeDocument/2006/relationships/image" Target="../media/image932.png"/><Relationship Id="rId11" Type="http://schemas.openxmlformats.org/officeDocument/2006/relationships/image" Target="../media/image933.png"/><Relationship Id="rId12" Type="http://schemas.openxmlformats.org/officeDocument/2006/relationships/image" Target="../media/image934.png"/><Relationship Id="rId13" Type="http://schemas.openxmlformats.org/officeDocument/2006/relationships/image" Target="../media/image935.png"/><Relationship Id="rId14" Type="http://schemas.openxmlformats.org/officeDocument/2006/relationships/image" Target="../media/image936.png"/><Relationship Id="rId15" Type="http://schemas.openxmlformats.org/officeDocument/2006/relationships/image" Target="../media/image937.png"/><Relationship Id="rId16" Type="http://schemas.openxmlformats.org/officeDocument/2006/relationships/image" Target="../media/image938.png"/><Relationship Id="rId17" Type="http://schemas.openxmlformats.org/officeDocument/2006/relationships/image" Target="../media/image939.png"/><Relationship Id="rId18" Type="http://schemas.openxmlformats.org/officeDocument/2006/relationships/image" Target="../media/image940.png"/><Relationship Id="rId19" Type="http://schemas.openxmlformats.org/officeDocument/2006/relationships/image" Target="../media/image941.png"/><Relationship Id="rId20" Type="http://schemas.openxmlformats.org/officeDocument/2006/relationships/image" Target="../media/image942.png"/><Relationship Id="rId21" Type="http://schemas.openxmlformats.org/officeDocument/2006/relationships/image" Target="../media/image943.png"/><Relationship Id="rId22" Type="http://schemas.openxmlformats.org/officeDocument/2006/relationships/image" Target="../media/image944.png"/><Relationship Id="rId23" Type="http://schemas.openxmlformats.org/officeDocument/2006/relationships/image" Target="../media/image945.png"/><Relationship Id="rId24" Type="http://schemas.openxmlformats.org/officeDocument/2006/relationships/image" Target="../media/image946.png"/><Relationship Id="rId25" Type="http://schemas.openxmlformats.org/officeDocument/2006/relationships/image" Target="../media/image947.png"/><Relationship Id="rId26" Type="http://schemas.openxmlformats.org/officeDocument/2006/relationships/image" Target="../media/image948.png"/><Relationship Id="rId27" Type="http://schemas.openxmlformats.org/officeDocument/2006/relationships/image" Target="../media/image949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0.png"/><Relationship Id="rId3" Type="http://schemas.openxmlformats.org/officeDocument/2006/relationships/image" Target="../media/image951.png"/><Relationship Id="rId4" Type="http://schemas.openxmlformats.org/officeDocument/2006/relationships/image" Target="../media/image952.png"/><Relationship Id="rId5" Type="http://schemas.openxmlformats.org/officeDocument/2006/relationships/image" Target="../media/image953.png"/><Relationship Id="rId6" Type="http://schemas.openxmlformats.org/officeDocument/2006/relationships/image" Target="../media/image954.png"/><Relationship Id="rId7" Type="http://schemas.openxmlformats.org/officeDocument/2006/relationships/image" Target="../media/image955.png"/><Relationship Id="rId8" Type="http://schemas.openxmlformats.org/officeDocument/2006/relationships/image" Target="../media/image956.png"/><Relationship Id="rId9" Type="http://schemas.openxmlformats.org/officeDocument/2006/relationships/image" Target="../media/image957.png"/><Relationship Id="rId10" Type="http://schemas.openxmlformats.org/officeDocument/2006/relationships/image" Target="../media/image958.png"/><Relationship Id="rId11" Type="http://schemas.openxmlformats.org/officeDocument/2006/relationships/image" Target="../media/image959.png"/><Relationship Id="rId12" Type="http://schemas.openxmlformats.org/officeDocument/2006/relationships/image" Target="../media/image960.png"/><Relationship Id="rId13" Type="http://schemas.openxmlformats.org/officeDocument/2006/relationships/image" Target="../media/image961.png"/><Relationship Id="rId14" Type="http://schemas.openxmlformats.org/officeDocument/2006/relationships/image" Target="../media/image962.png"/><Relationship Id="rId15" Type="http://schemas.openxmlformats.org/officeDocument/2006/relationships/image" Target="../media/image963.png"/><Relationship Id="rId16" Type="http://schemas.openxmlformats.org/officeDocument/2006/relationships/image" Target="../media/image964.png"/><Relationship Id="rId17" Type="http://schemas.openxmlformats.org/officeDocument/2006/relationships/image" Target="../media/image965.png"/><Relationship Id="rId18" Type="http://schemas.openxmlformats.org/officeDocument/2006/relationships/image" Target="../media/image966.png"/><Relationship Id="rId19" Type="http://schemas.openxmlformats.org/officeDocument/2006/relationships/image" Target="../media/image967.png"/><Relationship Id="rId20" Type="http://schemas.openxmlformats.org/officeDocument/2006/relationships/image" Target="../media/image968.png"/><Relationship Id="rId21" Type="http://schemas.openxmlformats.org/officeDocument/2006/relationships/image" Target="../media/image969.png"/><Relationship Id="rId22" Type="http://schemas.openxmlformats.org/officeDocument/2006/relationships/image" Target="../media/image970.png"/><Relationship Id="rId23" Type="http://schemas.openxmlformats.org/officeDocument/2006/relationships/image" Target="../media/image971.png"/><Relationship Id="rId24" Type="http://schemas.openxmlformats.org/officeDocument/2006/relationships/image" Target="../media/image972.png"/><Relationship Id="rId25" Type="http://schemas.openxmlformats.org/officeDocument/2006/relationships/image" Target="../media/image973.png"/><Relationship Id="rId26" Type="http://schemas.openxmlformats.org/officeDocument/2006/relationships/image" Target="../media/image974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5.png"/><Relationship Id="rId3" Type="http://schemas.openxmlformats.org/officeDocument/2006/relationships/image" Target="../media/image976.png"/><Relationship Id="rId4" Type="http://schemas.openxmlformats.org/officeDocument/2006/relationships/image" Target="../media/image977.png"/><Relationship Id="rId5" Type="http://schemas.openxmlformats.org/officeDocument/2006/relationships/image" Target="../media/image978.png"/><Relationship Id="rId6" Type="http://schemas.openxmlformats.org/officeDocument/2006/relationships/image" Target="../media/image979.png"/><Relationship Id="rId7" Type="http://schemas.openxmlformats.org/officeDocument/2006/relationships/image" Target="../media/image980.png"/><Relationship Id="rId8" Type="http://schemas.openxmlformats.org/officeDocument/2006/relationships/image" Target="../media/image981.png"/><Relationship Id="rId9" Type="http://schemas.openxmlformats.org/officeDocument/2006/relationships/image" Target="../media/image982.png"/><Relationship Id="rId10" Type="http://schemas.openxmlformats.org/officeDocument/2006/relationships/image" Target="../media/image983.png"/><Relationship Id="rId11" Type="http://schemas.openxmlformats.org/officeDocument/2006/relationships/image" Target="../media/image984.png"/><Relationship Id="rId12" Type="http://schemas.openxmlformats.org/officeDocument/2006/relationships/image" Target="../media/image985.png"/><Relationship Id="rId13" Type="http://schemas.openxmlformats.org/officeDocument/2006/relationships/image" Target="../media/image986.png"/><Relationship Id="rId14" Type="http://schemas.openxmlformats.org/officeDocument/2006/relationships/image" Target="../media/image987.png"/><Relationship Id="rId15" Type="http://schemas.openxmlformats.org/officeDocument/2006/relationships/image" Target="../media/image988.png"/><Relationship Id="rId16" Type="http://schemas.openxmlformats.org/officeDocument/2006/relationships/image" Target="../media/image989.png"/><Relationship Id="rId17" Type="http://schemas.openxmlformats.org/officeDocument/2006/relationships/image" Target="../media/image990.png"/><Relationship Id="rId18" Type="http://schemas.openxmlformats.org/officeDocument/2006/relationships/image" Target="../media/image991.png"/><Relationship Id="rId19" Type="http://schemas.openxmlformats.org/officeDocument/2006/relationships/image" Target="../media/image992.png"/><Relationship Id="rId20" Type="http://schemas.openxmlformats.org/officeDocument/2006/relationships/image" Target="../media/image993.png"/><Relationship Id="rId21" Type="http://schemas.openxmlformats.org/officeDocument/2006/relationships/image" Target="../media/image994.png"/><Relationship Id="rId22" Type="http://schemas.openxmlformats.org/officeDocument/2006/relationships/image" Target="../media/image995.png"/><Relationship Id="rId23" Type="http://schemas.openxmlformats.org/officeDocument/2006/relationships/image" Target="../media/image996.png"/><Relationship Id="rId24" Type="http://schemas.openxmlformats.org/officeDocument/2006/relationships/image" Target="../media/image997.png"/><Relationship Id="rId25" Type="http://schemas.openxmlformats.org/officeDocument/2006/relationships/image" Target="../media/image998.png"/><Relationship Id="rId26" Type="http://schemas.openxmlformats.org/officeDocument/2006/relationships/image" Target="../media/image999.png"/><Relationship Id="rId27" Type="http://schemas.openxmlformats.org/officeDocument/2006/relationships/image" Target="../media/image1000.png"/><Relationship Id="rId28" Type="http://schemas.openxmlformats.org/officeDocument/2006/relationships/image" Target="../media/image1001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2.png"/><Relationship Id="rId3" Type="http://schemas.openxmlformats.org/officeDocument/2006/relationships/image" Target="../media/image1003.png"/><Relationship Id="rId4" Type="http://schemas.openxmlformats.org/officeDocument/2006/relationships/image" Target="../media/image1004.png"/><Relationship Id="rId5" Type="http://schemas.openxmlformats.org/officeDocument/2006/relationships/image" Target="../media/image1005.png"/><Relationship Id="rId6" Type="http://schemas.openxmlformats.org/officeDocument/2006/relationships/image" Target="../media/image1006.png"/><Relationship Id="rId7" Type="http://schemas.openxmlformats.org/officeDocument/2006/relationships/image" Target="../media/image1007.png"/><Relationship Id="rId8" Type="http://schemas.openxmlformats.org/officeDocument/2006/relationships/image" Target="../media/image1008.png"/><Relationship Id="rId9" Type="http://schemas.openxmlformats.org/officeDocument/2006/relationships/image" Target="../media/image1009.png"/><Relationship Id="rId10" Type="http://schemas.openxmlformats.org/officeDocument/2006/relationships/image" Target="../media/image1010.png"/><Relationship Id="rId11" Type="http://schemas.openxmlformats.org/officeDocument/2006/relationships/image" Target="../media/image1011.png"/><Relationship Id="rId12" Type="http://schemas.openxmlformats.org/officeDocument/2006/relationships/image" Target="../media/image1012.png"/><Relationship Id="rId13" Type="http://schemas.openxmlformats.org/officeDocument/2006/relationships/image" Target="../media/image1013.png"/><Relationship Id="rId14" Type="http://schemas.openxmlformats.org/officeDocument/2006/relationships/image" Target="../media/image1014.png"/><Relationship Id="rId15" Type="http://schemas.openxmlformats.org/officeDocument/2006/relationships/image" Target="../media/image1015.png"/><Relationship Id="rId16" Type="http://schemas.openxmlformats.org/officeDocument/2006/relationships/image" Target="../media/image1016.png"/><Relationship Id="rId17" Type="http://schemas.openxmlformats.org/officeDocument/2006/relationships/image" Target="../media/image1017.png"/><Relationship Id="rId18" Type="http://schemas.openxmlformats.org/officeDocument/2006/relationships/image" Target="../media/image1018.png"/><Relationship Id="rId19" Type="http://schemas.openxmlformats.org/officeDocument/2006/relationships/image" Target="../media/image1019.png"/><Relationship Id="rId20" Type="http://schemas.openxmlformats.org/officeDocument/2006/relationships/image" Target="../media/image1020.png"/><Relationship Id="rId21" Type="http://schemas.openxmlformats.org/officeDocument/2006/relationships/image" Target="../media/image1021.png"/><Relationship Id="rId22" Type="http://schemas.openxmlformats.org/officeDocument/2006/relationships/image" Target="../media/image1022.png"/><Relationship Id="rId23" Type="http://schemas.openxmlformats.org/officeDocument/2006/relationships/image" Target="../media/image1023.png"/><Relationship Id="rId24" Type="http://schemas.openxmlformats.org/officeDocument/2006/relationships/image" Target="../media/image1024.png"/><Relationship Id="rId25" Type="http://schemas.openxmlformats.org/officeDocument/2006/relationships/image" Target="../media/image1025.png"/><Relationship Id="rId26" Type="http://schemas.openxmlformats.org/officeDocument/2006/relationships/image" Target="../media/image1026.png"/><Relationship Id="rId27" Type="http://schemas.openxmlformats.org/officeDocument/2006/relationships/image" Target="../media/image1027.png"/><Relationship Id="rId28" Type="http://schemas.openxmlformats.org/officeDocument/2006/relationships/image" Target="../media/image1028.png"/><Relationship Id="rId29" Type="http://schemas.openxmlformats.org/officeDocument/2006/relationships/image" Target="../media/image1029.png"/><Relationship Id="rId30" Type="http://schemas.openxmlformats.org/officeDocument/2006/relationships/image" Target="../media/image1030.png"/><Relationship Id="rId31" Type="http://schemas.openxmlformats.org/officeDocument/2006/relationships/image" Target="../media/image1031.png"/><Relationship Id="rId32" Type="http://schemas.openxmlformats.org/officeDocument/2006/relationships/image" Target="../media/image1032.png"/><Relationship Id="rId33" Type="http://schemas.openxmlformats.org/officeDocument/2006/relationships/image" Target="../media/image1033.png"/><Relationship Id="rId34" Type="http://schemas.openxmlformats.org/officeDocument/2006/relationships/image" Target="../media/image1034.png"/><Relationship Id="rId35" Type="http://schemas.openxmlformats.org/officeDocument/2006/relationships/image" Target="../media/image1035.png"/><Relationship Id="rId36" Type="http://schemas.openxmlformats.org/officeDocument/2006/relationships/image" Target="../media/image1036.png"/><Relationship Id="rId37" Type="http://schemas.openxmlformats.org/officeDocument/2006/relationships/image" Target="../media/image1037.png"/><Relationship Id="rId38" Type="http://schemas.openxmlformats.org/officeDocument/2006/relationships/image" Target="../media/image1038.png"/><Relationship Id="rId39" Type="http://schemas.openxmlformats.org/officeDocument/2006/relationships/image" Target="../media/image1039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0.png"/><Relationship Id="rId3" Type="http://schemas.openxmlformats.org/officeDocument/2006/relationships/image" Target="../media/image1041.png"/><Relationship Id="rId4" Type="http://schemas.openxmlformats.org/officeDocument/2006/relationships/image" Target="../media/image1042.png"/><Relationship Id="rId5" Type="http://schemas.openxmlformats.org/officeDocument/2006/relationships/image" Target="../media/image1043.png"/><Relationship Id="rId6" Type="http://schemas.openxmlformats.org/officeDocument/2006/relationships/image" Target="../media/image1044.png"/><Relationship Id="rId7" Type="http://schemas.openxmlformats.org/officeDocument/2006/relationships/image" Target="../media/image1045.png"/><Relationship Id="rId8" Type="http://schemas.openxmlformats.org/officeDocument/2006/relationships/image" Target="../media/image1046.png"/><Relationship Id="rId9" Type="http://schemas.openxmlformats.org/officeDocument/2006/relationships/image" Target="../media/image1047.png"/><Relationship Id="rId10" Type="http://schemas.openxmlformats.org/officeDocument/2006/relationships/image" Target="../media/image1048.png"/><Relationship Id="rId11" Type="http://schemas.openxmlformats.org/officeDocument/2006/relationships/image" Target="../media/image1049.png"/><Relationship Id="rId12" Type="http://schemas.openxmlformats.org/officeDocument/2006/relationships/image" Target="../media/image1050.png"/><Relationship Id="rId13" Type="http://schemas.openxmlformats.org/officeDocument/2006/relationships/image" Target="../media/image1051.png"/><Relationship Id="rId14" Type="http://schemas.openxmlformats.org/officeDocument/2006/relationships/image" Target="../media/image1052.png"/><Relationship Id="rId15" Type="http://schemas.openxmlformats.org/officeDocument/2006/relationships/image" Target="../media/image1053.png"/><Relationship Id="rId16" Type="http://schemas.openxmlformats.org/officeDocument/2006/relationships/image" Target="../media/image1054.png"/><Relationship Id="rId17" Type="http://schemas.openxmlformats.org/officeDocument/2006/relationships/image" Target="../media/image1055.png"/><Relationship Id="rId18" Type="http://schemas.openxmlformats.org/officeDocument/2006/relationships/image" Target="../media/image1056.png"/><Relationship Id="rId19" Type="http://schemas.openxmlformats.org/officeDocument/2006/relationships/image" Target="../media/image1057.png"/><Relationship Id="rId20" Type="http://schemas.openxmlformats.org/officeDocument/2006/relationships/image" Target="../media/image1058.png"/><Relationship Id="rId21" Type="http://schemas.openxmlformats.org/officeDocument/2006/relationships/image" Target="../media/image1059.png"/><Relationship Id="rId22" Type="http://schemas.openxmlformats.org/officeDocument/2006/relationships/image" Target="../media/image1060.png"/><Relationship Id="rId23" Type="http://schemas.openxmlformats.org/officeDocument/2006/relationships/image" Target="../media/image1061.png"/><Relationship Id="rId24" Type="http://schemas.openxmlformats.org/officeDocument/2006/relationships/image" Target="../media/image1062.png"/><Relationship Id="rId25" Type="http://schemas.openxmlformats.org/officeDocument/2006/relationships/image" Target="../media/image1063.png"/><Relationship Id="rId26" Type="http://schemas.openxmlformats.org/officeDocument/2006/relationships/image" Target="../media/image1064.png"/><Relationship Id="rId27" Type="http://schemas.openxmlformats.org/officeDocument/2006/relationships/image" Target="../media/image106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6.png"/><Relationship Id="rId3" Type="http://schemas.openxmlformats.org/officeDocument/2006/relationships/image" Target="../media/image1067.png"/><Relationship Id="rId4" Type="http://schemas.openxmlformats.org/officeDocument/2006/relationships/image" Target="../media/image1068.png"/><Relationship Id="rId5" Type="http://schemas.openxmlformats.org/officeDocument/2006/relationships/image" Target="../media/image1069.png"/><Relationship Id="rId6" Type="http://schemas.openxmlformats.org/officeDocument/2006/relationships/image" Target="../media/image1070.png"/><Relationship Id="rId7" Type="http://schemas.openxmlformats.org/officeDocument/2006/relationships/image" Target="../media/image1071.png"/><Relationship Id="rId8" Type="http://schemas.openxmlformats.org/officeDocument/2006/relationships/image" Target="../media/image1072.png"/><Relationship Id="rId9" Type="http://schemas.openxmlformats.org/officeDocument/2006/relationships/image" Target="../media/image1073.png"/><Relationship Id="rId10" Type="http://schemas.openxmlformats.org/officeDocument/2006/relationships/image" Target="../media/image1074.png"/><Relationship Id="rId11" Type="http://schemas.openxmlformats.org/officeDocument/2006/relationships/image" Target="../media/image1075.png"/><Relationship Id="rId12" Type="http://schemas.openxmlformats.org/officeDocument/2006/relationships/image" Target="../media/image1076.png"/><Relationship Id="rId13" Type="http://schemas.openxmlformats.org/officeDocument/2006/relationships/image" Target="../media/image1077.png"/><Relationship Id="rId14" Type="http://schemas.openxmlformats.org/officeDocument/2006/relationships/image" Target="../media/image1078.png"/><Relationship Id="rId15" Type="http://schemas.openxmlformats.org/officeDocument/2006/relationships/image" Target="../media/image1079.png"/><Relationship Id="rId16" Type="http://schemas.openxmlformats.org/officeDocument/2006/relationships/image" Target="../media/image1080.png"/><Relationship Id="rId17" Type="http://schemas.openxmlformats.org/officeDocument/2006/relationships/image" Target="../media/image1081.png"/><Relationship Id="rId18" Type="http://schemas.openxmlformats.org/officeDocument/2006/relationships/image" Target="../media/image1082.png"/><Relationship Id="rId19" Type="http://schemas.openxmlformats.org/officeDocument/2006/relationships/image" Target="../media/image1083.png"/><Relationship Id="rId20" Type="http://schemas.openxmlformats.org/officeDocument/2006/relationships/image" Target="../media/image1084.png"/><Relationship Id="rId21" Type="http://schemas.openxmlformats.org/officeDocument/2006/relationships/image" Target="../media/image1085.png"/><Relationship Id="rId22" Type="http://schemas.openxmlformats.org/officeDocument/2006/relationships/image" Target="../media/image1086.png"/><Relationship Id="rId23" Type="http://schemas.openxmlformats.org/officeDocument/2006/relationships/image" Target="../media/image1087.png"/><Relationship Id="rId24" Type="http://schemas.openxmlformats.org/officeDocument/2006/relationships/image" Target="../media/image1088.png"/><Relationship Id="rId25" Type="http://schemas.openxmlformats.org/officeDocument/2006/relationships/image" Target="../media/image1089.png"/><Relationship Id="rId26" Type="http://schemas.openxmlformats.org/officeDocument/2006/relationships/image" Target="../media/image1090.png"/><Relationship Id="rId27" Type="http://schemas.openxmlformats.org/officeDocument/2006/relationships/image" Target="../media/image1091.png"/><Relationship Id="rId28" Type="http://schemas.openxmlformats.org/officeDocument/2006/relationships/image" Target="../media/image1092.png"/><Relationship Id="rId29" Type="http://schemas.openxmlformats.org/officeDocument/2006/relationships/image" Target="../media/image1093.png"/><Relationship Id="rId30" Type="http://schemas.openxmlformats.org/officeDocument/2006/relationships/image" Target="../media/image1094.png"/><Relationship Id="rId31" Type="http://schemas.openxmlformats.org/officeDocument/2006/relationships/image" Target="../media/image1095.png"/><Relationship Id="rId32" Type="http://schemas.openxmlformats.org/officeDocument/2006/relationships/image" Target="../media/image1096.png"/><Relationship Id="rId33" Type="http://schemas.openxmlformats.org/officeDocument/2006/relationships/image" Target="../media/image1097.png"/><Relationship Id="rId34" Type="http://schemas.openxmlformats.org/officeDocument/2006/relationships/image" Target="../media/image1098.png"/><Relationship Id="rId35" Type="http://schemas.openxmlformats.org/officeDocument/2006/relationships/image" Target="../media/image1099.png"/><Relationship Id="rId36" Type="http://schemas.openxmlformats.org/officeDocument/2006/relationships/image" Target="../media/image1100.png"/><Relationship Id="rId37" Type="http://schemas.openxmlformats.org/officeDocument/2006/relationships/image" Target="../media/image1101.png"/><Relationship Id="rId38" Type="http://schemas.openxmlformats.org/officeDocument/2006/relationships/image" Target="../media/image1102.png"/><Relationship Id="rId39" Type="http://schemas.openxmlformats.org/officeDocument/2006/relationships/image" Target="../media/image1103.png"/><Relationship Id="rId40" Type="http://schemas.openxmlformats.org/officeDocument/2006/relationships/image" Target="../media/image1104.png"/><Relationship Id="rId41" Type="http://schemas.openxmlformats.org/officeDocument/2006/relationships/image" Target="../media/image1105.png"/><Relationship Id="rId42" Type="http://schemas.openxmlformats.org/officeDocument/2006/relationships/image" Target="../media/image1106.png"/><Relationship Id="rId43" Type="http://schemas.openxmlformats.org/officeDocument/2006/relationships/image" Target="../media/image1107.png"/><Relationship Id="rId44" Type="http://schemas.openxmlformats.org/officeDocument/2006/relationships/image" Target="../media/image1108.png"/><Relationship Id="rId45" Type="http://schemas.openxmlformats.org/officeDocument/2006/relationships/image" Target="../media/image1109.png"/><Relationship Id="rId46" Type="http://schemas.openxmlformats.org/officeDocument/2006/relationships/image" Target="../media/image1110.png"/><Relationship Id="rId47" Type="http://schemas.openxmlformats.org/officeDocument/2006/relationships/image" Target="../media/image1111.png"/><Relationship Id="rId48" Type="http://schemas.openxmlformats.org/officeDocument/2006/relationships/image" Target="../media/image1112.png"/><Relationship Id="rId49" Type="http://schemas.openxmlformats.org/officeDocument/2006/relationships/image" Target="../media/image1113.png"/><Relationship Id="rId50" Type="http://schemas.openxmlformats.org/officeDocument/2006/relationships/image" Target="../media/image1114.png"/><Relationship Id="rId51" Type="http://schemas.openxmlformats.org/officeDocument/2006/relationships/image" Target="../media/image1115.png"/><Relationship Id="rId52" Type="http://schemas.openxmlformats.org/officeDocument/2006/relationships/image" Target="../media/image1116.png"/><Relationship Id="rId53" Type="http://schemas.openxmlformats.org/officeDocument/2006/relationships/image" Target="../media/image1117.png"/><Relationship Id="rId54" Type="http://schemas.openxmlformats.org/officeDocument/2006/relationships/image" Target="../media/image1118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20" Type="http://schemas.openxmlformats.org/officeDocument/2006/relationships/image" Target="../media/image23.png"/><Relationship Id="rId21" Type="http://schemas.openxmlformats.org/officeDocument/2006/relationships/image" Target="../media/image24.png"/><Relationship Id="rId22" Type="http://schemas.openxmlformats.org/officeDocument/2006/relationships/image" Target="../media/image25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28.png"/><Relationship Id="rId26" Type="http://schemas.openxmlformats.org/officeDocument/2006/relationships/image" Target="../media/image29.png"/><Relationship Id="rId27" Type="http://schemas.openxmlformats.org/officeDocument/2006/relationships/image" Target="../media/image30.png"/><Relationship Id="rId28" Type="http://schemas.openxmlformats.org/officeDocument/2006/relationships/image" Target="../media/image31.png"/><Relationship Id="rId29" Type="http://schemas.openxmlformats.org/officeDocument/2006/relationships/image" Target="../media/image32.png"/><Relationship Id="rId30" Type="http://schemas.openxmlformats.org/officeDocument/2006/relationships/image" Target="../media/image33.png"/><Relationship Id="rId31" Type="http://schemas.openxmlformats.org/officeDocument/2006/relationships/image" Target="../media/image34.png"/><Relationship Id="rId32" Type="http://schemas.openxmlformats.org/officeDocument/2006/relationships/image" Target="../media/image35.png"/><Relationship Id="rId33" Type="http://schemas.openxmlformats.org/officeDocument/2006/relationships/image" Target="../media/image36.png"/><Relationship Id="rId34" Type="http://schemas.openxmlformats.org/officeDocument/2006/relationships/image" Target="../media/image37.png"/><Relationship Id="rId35" Type="http://schemas.openxmlformats.org/officeDocument/2006/relationships/image" Target="../media/image38.png"/><Relationship Id="rId36" Type="http://schemas.openxmlformats.org/officeDocument/2006/relationships/image" Target="../media/image39.png"/><Relationship Id="rId37" Type="http://schemas.openxmlformats.org/officeDocument/2006/relationships/image" Target="../media/image40.png"/><Relationship Id="rId38" Type="http://schemas.openxmlformats.org/officeDocument/2006/relationships/image" Target="../media/image41.png"/><Relationship Id="rId39" Type="http://schemas.openxmlformats.org/officeDocument/2006/relationships/image" Target="../media/image42.png"/><Relationship Id="rId40" Type="http://schemas.openxmlformats.org/officeDocument/2006/relationships/image" Target="../media/image43.png"/><Relationship Id="rId41" Type="http://schemas.openxmlformats.org/officeDocument/2006/relationships/image" Target="../media/image44.png"/><Relationship Id="rId42" Type="http://schemas.openxmlformats.org/officeDocument/2006/relationships/image" Target="../media/image4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59.png"/><Relationship Id="rId16" Type="http://schemas.openxmlformats.org/officeDocument/2006/relationships/image" Target="../media/image60.png"/><Relationship Id="rId17" Type="http://schemas.openxmlformats.org/officeDocument/2006/relationships/image" Target="../media/image61.png"/><Relationship Id="rId18" Type="http://schemas.openxmlformats.org/officeDocument/2006/relationships/image" Target="../media/image62.png"/><Relationship Id="rId19" Type="http://schemas.openxmlformats.org/officeDocument/2006/relationships/image" Target="../media/image63.png"/><Relationship Id="rId20" Type="http://schemas.openxmlformats.org/officeDocument/2006/relationships/image" Target="../media/image64.png"/><Relationship Id="rId21" Type="http://schemas.openxmlformats.org/officeDocument/2006/relationships/image" Target="../media/image65.png"/><Relationship Id="rId22" Type="http://schemas.openxmlformats.org/officeDocument/2006/relationships/image" Target="../media/image66.png"/><Relationship Id="rId23" Type="http://schemas.openxmlformats.org/officeDocument/2006/relationships/image" Target="../media/image67.png"/><Relationship Id="rId24" Type="http://schemas.openxmlformats.org/officeDocument/2006/relationships/image" Target="../media/image68.png"/><Relationship Id="rId25" Type="http://schemas.openxmlformats.org/officeDocument/2006/relationships/image" Target="../media/image69.png"/><Relationship Id="rId26" Type="http://schemas.openxmlformats.org/officeDocument/2006/relationships/image" Target="../media/image70.png"/><Relationship Id="rId27" Type="http://schemas.openxmlformats.org/officeDocument/2006/relationships/image" Target="../media/image71.png"/><Relationship Id="rId28" Type="http://schemas.openxmlformats.org/officeDocument/2006/relationships/image" Target="../media/image72.png"/><Relationship Id="rId29" Type="http://schemas.openxmlformats.org/officeDocument/2006/relationships/image" Target="../media/image73.png"/><Relationship Id="rId30" Type="http://schemas.openxmlformats.org/officeDocument/2006/relationships/image" Target="../media/image74.png"/><Relationship Id="rId31" Type="http://schemas.openxmlformats.org/officeDocument/2006/relationships/image" Target="../media/image75.png"/><Relationship Id="rId32" Type="http://schemas.openxmlformats.org/officeDocument/2006/relationships/image" Target="../media/image76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762" y="68348"/>
            <a:ext cx="2296013" cy="39007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80694" y="101675"/>
            <a:ext cx="4030979" cy="650875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1731645">
              <a:lnSpc>
                <a:spcPct val="100000"/>
              </a:lnSpc>
              <a:spcBef>
                <a:spcPts val="705"/>
              </a:spcBef>
            </a:pPr>
            <a:r>
              <a:rPr dirty="0" sz="1800" spc="-5">
                <a:latin typeface="方正姚体"/>
                <a:cs typeface="方正姚体"/>
              </a:rPr>
              <a:t>海量数据计算研究中心</a:t>
            </a:r>
            <a:endParaRPr sz="1800">
              <a:latin typeface="方正姚体"/>
              <a:cs typeface="方正姚体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1400" b="1">
                <a:latin typeface="Calibri"/>
                <a:cs typeface="Calibri"/>
              </a:rPr>
              <a:t>Massive</a:t>
            </a:r>
            <a:r>
              <a:rPr dirty="0" sz="1400" spc="-3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Data</a:t>
            </a:r>
            <a:r>
              <a:rPr dirty="0" sz="1400" spc="-4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Computing</a:t>
            </a:r>
            <a:r>
              <a:rPr dirty="0" sz="1400" spc="-6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Lab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@</a:t>
            </a:r>
            <a:r>
              <a:rPr dirty="0" sz="1400" spc="-20" b="1">
                <a:latin typeface="Calibri"/>
                <a:cs typeface="Calibri"/>
              </a:rPr>
              <a:t> </a:t>
            </a:r>
            <a:r>
              <a:rPr dirty="0" sz="1400" spc="-25" b="1">
                <a:latin typeface="Calibri"/>
                <a:cs typeface="Calibri"/>
              </a:rPr>
              <a:t>HIT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35604" y="1443939"/>
            <a:ext cx="359092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0">
                <a:solidFill>
                  <a:srgbClr val="000000"/>
                </a:solidFill>
                <a:latin typeface="宋体"/>
                <a:cs typeface="宋体"/>
              </a:rPr>
              <a:t>算</a:t>
            </a:r>
            <a:r>
              <a:rPr dirty="0" sz="4000" spc="-40">
                <a:solidFill>
                  <a:srgbClr val="000000"/>
                </a:solidFill>
                <a:latin typeface="宋体"/>
                <a:cs typeface="宋体"/>
              </a:rPr>
              <a:t>法</a:t>
            </a:r>
            <a:r>
              <a:rPr dirty="0" sz="4000" spc="-40">
                <a:solidFill>
                  <a:srgbClr val="000000"/>
                </a:solidFill>
                <a:latin typeface="宋体"/>
                <a:cs typeface="宋体"/>
              </a:rPr>
              <a:t>设</a:t>
            </a:r>
            <a:r>
              <a:rPr dirty="0" sz="4000" spc="-40">
                <a:solidFill>
                  <a:srgbClr val="000000"/>
                </a:solidFill>
                <a:latin typeface="宋体"/>
                <a:cs typeface="宋体"/>
              </a:rPr>
              <a:t>计</a:t>
            </a:r>
            <a:r>
              <a:rPr dirty="0" sz="4000" spc="-40">
                <a:solidFill>
                  <a:srgbClr val="000000"/>
                </a:solidFill>
                <a:latin typeface="宋体"/>
                <a:cs typeface="宋体"/>
              </a:rPr>
              <a:t>与</a:t>
            </a:r>
            <a:r>
              <a:rPr dirty="0" sz="4000" spc="-40">
                <a:solidFill>
                  <a:srgbClr val="000000"/>
                </a:solidFill>
                <a:latin typeface="宋体"/>
                <a:cs typeface="宋体"/>
              </a:rPr>
              <a:t>分</a:t>
            </a:r>
            <a:r>
              <a:rPr dirty="0" sz="4000" spc="-60">
                <a:solidFill>
                  <a:srgbClr val="000000"/>
                </a:solidFill>
                <a:latin typeface="宋体"/>
                <a:cs typeface="宋体"/>
              </a:rPr>
              <a:t>析</a:t>
            </a:r>
            <a:endParaRPr sz="4000">
              <a:latin typeface="宋体"/>
              <a:cs typeface="宋体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58544" y="2650947"/>
            <a:ext cx="6110605" cy="304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231775">
              <a:lnSpc>
                <a:spcPct val="100000"/>
              </a:lnSpc>
              <a:spcBef>
                <a:spcPts val="95"/>
              </a:spcBef>
            </a:pPr>
            <a:r>
              <a:rPr dirty="0" sz="4000" spc="-40" b="1">
                <a:solidFill>
                  <a:srgbClr val="1A9EE9"/>
                </a:solidFill>
                <a:latin typeface="华文琥珀"/>
                <a:cs typeface="华文琥珀"/>
              </a:rPr>
              <a:t>第</a:t>
            </a:r>
            <a:r>
              <a:rPr dirty="0" sz="4000" spc="-40" b="1">
                <a:solidFill>
                  <a:srgbClr val="1A9EE9"/>
                </a:solidFill>
                <a:latin typeface="华文琥珀"/>
                <a:cs typeface="华文琥珀"/>
              </a:rPr>
              <a:t>四</a:t>
            </a:r>
            <a:r>
              <a:rPr dirty="0" sz="4000" spc="905" b="1">
                <a:solidFill>
                  <a:srgbClr val="1A9EE9"/>
                </a:solidFill>
                <a:latin typeface="华文琥珀"/>
                <a:cs typeface="华文琥珀"/>
              </a:rPr>
              <a:t>讲</a:t>
            </a:r>
            <a:r>
              <a:rPr dirty="0" sz="4000" spc="-40" b="1">
                <a:solidFill>
                  <a:srgbClr val="1A9EE9"/>
                </a:solidFill>
                <a:latin typeface="华文琥珀"/>
                <a:cs typeface="华文琥珀"/>
              </a:rPr>
              <a:t>动</a:t>
            </a:r>
            <a:r>
              <a:rPr dirty="0" sz="4000" spc="-40" b="1">
                <a:solidFill>
                  <a:srgbClr val="1A9EE9"/>
                </a:solidFill>
                <a:latin typeface="华文琥珀"/>
                <a:cs typeface="华文琥珀"/>
              </a:rPr>
              <a:t>态</a:t>
            </a:r>
            <a:r>
              <a:rPr dirty="0" sz="4000" spc="-40" b="1">
                <a:solidFill>
                  <a:srgbClr val="1A9EE9"/>
                </a:solidFill>
                <a:latin typeface="华文琥珀"/>
                <a:cs typeface="华文琥珀"/>
              </a:rPr>
              <a:t>规</a:t>
            </a:r>
            <a:r>
              <a:rPr dirty="0" sz="4000" spc="-50" b="1">
                <a:solidFill>
                  <a:srgbClr val="1A9EE9"/>
                </a:solidFill>
                <a:latin typeface="华文琥珀"/>
                <a:cs typeface="华文琥珀"/>
              </a:rPr>
              <a:t>划</a:t>
            </a:r>
            <a:endParaRPr sz="4000">
              <a:latin typeface="华文琥珀"/>
              <a:cs typeface="华文琥珀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00">
              <a:latin typeface="华文琥珀"/>
              <a:cs typeface="华文琥珀"/>
            </a:endParaRPr>
          </a:p>
          <a:p>
            <a:pPr algn="ctr" marL="1651000" marR="1582420" indent="635">
              <a:lnSpc>
                <a:spcPct val="99200"/>
              </a:lnSpc>
              <a:spcBef>
                <a:spcPts val="5"/>
              </a:spcBef>
            </a:pPr>
            <a:r>
              <a:rPr dirty="0" sz="2800" spc="-35">
                <a:latin typeface="宋体"/>
                <a:cs typeface="宋体"/>
              </a:rPr>
              <a:t>哈</a:t>
            </a:r>
            <a:r>
              <a:rPr dirty="0" sz="2800" spc="-35">
                <a:latin typeface="宋体"/>
                <a:cs typeface="宋体"/>
              </a:rPr>
              <a:t>尔</a:t>
            </a:r>
            <a:r>
              <a:rPr dirty="0" sz="2800" spc="-35">
                <a:latin typeface="宋体"/>
                <a:cs typeface="宋体"/>
              </a:rPr>
              <a:t>滨</a:t>
            </a:r>
            <a:r>
              <a:rPr dirty="0" sz="2800" spc="-35">
                <a:latin typeface="宋体"/>
                <a:cs typeface="宋体"/>
              </a:rPr>
              <a:t>工</a:t>
            </a:r>
            <a:r>
              <a:rPr dirty="0" sz="2800" spc="-35">
                <a:latin typeface="宋体"/>
                <a:cs typeface="宋体"/>
              </a:rPr>
              <a:t>业</a:t>
            </a:r>
            <a:r>
              <a:rPr dirty="0" sz="2800" spc="-35">
                <a:latin typeface="宋体"/>
                <a:cs typeface="宋体"/>
              </a:rPr>
              <a:t>大</a:t>
            </a:r>
            <a:r>
              <a:rPr dirty="0" sz="2800" spc="-50">
                <a:latin typeface="宋体"/>
                <a:cs typeface="宋体"/>
              </a:rPr>
              <a:t>学</a:t>
            </a:r>
            <a:r>
              <a:rPr dirty="0" sz="2800" spc="-50">
                <a:latin typeface="宋体"/>
                <a:cs typeface="宋体"/>
              </a:rPr>
              <a:t> </a:t>
            </a:r>
            <a:r>
              <a:rPr dirty="0" sz="2800" spc="-40">
                <a:latin typeface="宋体"/>
                <a:cs typeface="宋体"/>
              </a:rPr>
              <a:t>王</a:t>
            </a:r>
            <a:r>
              <a:rPr dirty="0" sz="2800" spc="-40">
                <a:latin typeface="宋体"/>
                <a:cs typeface="宋体"/>
              </a:rPr>
              <a:t>宏</a:t>
            </a:r>
            <a:r>
              <a:rPr dirty="0" sz="2800" spc="-50">
                <a:latin typeface="宋体"/>
                <a:cs typeface="宋体"/>
              </a:rPr>
              <a:t>志</a:t>
            </a:r>
            <a:r>
              <a:rPr dirty="0" sz="2800" spc="-50">
                <a:latin typeface="宋体"/>
                <a:cs typeface="宋体"/>
              </a:rPr>
              <a:t> </a:t>
            </a:r>
            <a:r>
              <a:rPr dirty="0" u="sng" sz="2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wangzh@hit.edu.cn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800" spc="-10">
                <a:latin typeface="Calibri"/>
                <a:cs typeface="Calibri"/>
                <a:hlinkClick r:id="rId4"/>
              </a:rPr>
              <a:t>http://homepage.hit.edu.cn/pages/wang</a:t>
            </a:r>
            <a:r>
              <a:rPr dirty="0" sz="2800" spc="-10">
                <a:latin typeface="Calibri"/>
                <a:cs typeface="Calibri"/>
              </a:rPr>
              <a:t>/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3405" y="1252518"/>
            <a:ext cx="8621395" cy="2929255"/>
          </a:xfrm>
          <a:prstGeom prst="rect">
            <a:avLst/>
          </a:prstGeom>
        </p:spPr>
        <p:txBody>
          <a:bodyPr wrap="square" lIns="0" tIns="123825" rIns="0" bIns="0" rtlCol="0" vert="horz">
            <a:spAutoFit/>
          </a:bodyPr>
          <a:lstStyle/>
          <a:p>
            <a:pPr marL="381000" indent="-343535">
              <a:lnSpc>
                <a:spcPct val="100000"/>
              </a:lnSpc>
              <a:spcBef>
                <a:spcPts val="975"/>
              </a:spcBef>
              <a:buFont typeface="Arial"/>
              <a:buChar char="•"/>
              <a:tabLst>
                <a:tab pos="381635" algn="l"/>
              </a:tabLst>
            </a:pPr>
            <a:r>
              <a:rPr dirty="0" sz="3600" spc="-35" b="1">
                <a:latin typeface="宋体"/>
                <a:cs typeface="宋体"/>
              </a:rPr>
              <a:t>矩</a:t>
            </a:r>
            <a:r>
              <a:rPr dirty="0" sz="3600" spc="-35" b="1">
                <a:latin typeface="宋体"/>
                <a:cs typeface="宋体"/>
              </a:rPr>
              <a:t>阵</a:t>
            </a:r>
            <a:r>
              <a:rPr dirty="0" sz="3600" spc="-35" b="1">
                <a:latin typeface="宋体"/>
                <a:cs typeface="宋体"/>
              </a:rPr>
              <a:t>链</a:t>
            </a:r>
            <a:r>
              <a:rPr dirty="0" sz="3600" spc="-35" b="1">
                <a:latin typeface="宋体"/>
                <a:cs typeface="宋体"/>
              </a:rPr>
              <a:t>乘</a:t>
            </a:r>
            <a:r>
              <a:rPr dirty="0" sz="3600" spc="-35" b="1">
                <a:latin typeface="宋体"/>
                <a:cs typeface="宋体"/>
              </a:rPr>
              <a:t>法</a:t>
            </a:r>
            <a:r>
              <a:rPr dirty="0" sz="3600" spc="-35" b="1">
                <a:latin typeface="宋体"/>
                <a:cs typeface="宋体"/>
              </a:rPr>
              <a:t>的</a:t>
            </a:r>
            <a:r>
              <a:rPr dirty="0" sz="3600" spc="-35" b="1">
                <a:latin typeface="宋体"/>
                <a:cs typeface="宋体"/>
              </a:rPr>
              <a:t>代</a:t>
            </a:r>
            <a:r>
              <a:rPr dirty="0" sz="3600" spc="-35" b="1">
                <a:latin typeface="宋体"/>
                <a:cs typeface="宋体"/>
              </a:rPr>
              <a:t>价</a:t>
            </a:r>
            <a:r>
              <a:rPr dirty="0" sz="3600" spc="-35" b="1">
                <a:latin typeface="宋体"/>
                <a:cs typeface="宋体"/>
              </a:rPr>
              <a:t>与</a:t>
            </a:r>
            <a:r>
              <a:rPr dirty="0" sz="3600" spc="-35" b="1">
                <a:latin typeface="宋体"/>
                <a:cs typeface="宋体"/>
              </a:rPr>
              <a:t>计</a:t>
            </a:r>
            <a:r>
              <a:rPr dirty="0" sz="3600" spc="-35" b="1">
                <a:latin typeface="宋体"/>
                <a:cs typeface="宋体"/>
              </a:rPr>
              <a:t>算</a:t>
            </a:r>
            <a:r>
              <a:rPr dirty="0" sz="3600" spc="-35" b="1">
                <a:latin typeface="宋体"/>
                <a:cs typeface="宋体"/>
              </a:rPr>
              <a:t>顺</a:t>
            </a:r>
            <a:r>
              <a:rPr dirty="0" sz="3600" spc="-35" b="1">
                <a:latin typeface="宋体"/>
                <a:cs typeface="宋体"/>
              </a:rPr>
              <a:t>序</a:t>
            </a:r>
            <a:r>
              <a:rPr dirty="0" sz="3600" spc="-35" b="1">
                <a:latin typeface="宋体"/>
                <a:cs typeface="宋体"/>
              </a:rPr>
              <a:t>的</a:t>
            </a:r>
            <a:r>
              <a:rPr dirty="0" sz="3600" spc="-35" b="1">
                <a:latin typeface="宋体"/>
                <a:cs typeface="宋体"/>
              </a:rPr>
              <a:t>关</a:t>
            </a:r>
            <a:r>
              <a:rPr dirty="0" sz="3600" spc="-50" b="1">
                <a:latin typeface="宋体"/>
                <a:cs typeface="宋体"/>
              </a:rPr>
              <a:t>系</a:t>
            </a:r>
            <a:endParaRPr sz="3600">
              <a:latin typeface="宋体"/>
              <a:cs typeface="宋体"/>
            </a:endParaRPr>
          </a:p>
          <a:p>
            <a:pPr marL="495300">
              <a:lnSpc>
                <a:spcPct val="100000"/>
              </a:lnSpc>
              <a:spcBef>
                <a:spcPts val="790"/>
              </a:spcBef>
              <a:tabLst>
                <a:tab pos="4244975" algn="l"/>
                <a:tab pos="7089140" algn="l"/>
              </a:tabLst>
            </a:pPr>
            <a:r>
              <a:rPr dirty="0" sz="3200">
                <a:solidFill>
                  <a:srgbClr val="0000CC"/>
                </a:solidFill>
                <a:latin typeface="Arial"/>
                <a:cs typeface="Arial"/>
              </a:rPr>
              <a:t>–</a:t>
            </a:r>
            <a:r>
              <a:rPr dirty="0" sz="3200" spc="-34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设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b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=10</a:t>
            </a:r>
            <a:r>
              <a:rPr dirty="0" sz="3200" b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100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矩阵</a:t>
            </a:r>
            <a:r>
              <a:rPr dirty="0" sz="3200" spc="-50" b="1">
                <a:solidFill>
                  <a:srgbClr val="0000CC"/>
                </a:solidFill>
                <a:latin typeface="Times New Roman"/>
                <a:cs typeface="Times New Roman"/>
              </a:rPr>
              <a:t>,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	A</a:t>
            </a:r>
            <a:r>
              <a:rPr dirty="0" baseline="-25132" sz="3150" b="1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=100</a:t>
            </a:r>
            <a:r>
              <a:rPr dirty="0" sz="3200" b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5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矩阵</a:t>
            </a:r>
            <a:r>
              <a:rPr dirty="0" sz="3200" spc="-50" b="1">
                <a:solidFill>
                  <a:srgbClr val="0000CC"/>
                </a:solidFill>
                <a:latin typeface="Times New Roman"/>
                <a:cs typeface="Times New Roman"/>
              </a:rPr>
              <a:t>,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spc="-15" b="1">
                <a:solidFill>
                  <a:srgbClr val="0000CC"/>
                </a:solidFill>
                <a:latin typeface="Times New Roman"/>
                <a:cs typeface="Times New Roman"/>
              </a:rPr>
              <a:t>3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=5</a:t>
            </a:r>
            <a:r>
              <a:rPr dirty="0" sz="3200" spc="-10" b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50</a:t>
            </a:r>
            <a:endParaRPr sz="3200">
              <a:latin typeface="Times New Roman"/>
              <a:cs typeface="Times New Roman"/>
            </a:endParaRPr>
          </a:p>
          <a:p>
            <a:pPr marL="781685">
              <a:lnSpc>
                <a:spcPct val="100000"/>
              </a:lnSpc>
            </a:pP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矩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阵</a:t>
            </a:r>
            <a:endParaRPr sz="3200">
              <a:latin typeface="宋体"/>
              <a:cs typeface="宋体"/>
            </a:endParaRPr>
          </a:p>
          <a:p>
            <a:pPr marL="495300" marR="116205">
              <a:lnSpc>
                <a:spcPts val="4610"/>
              </a:lnSpc>
              <a:spcBef>
                <a:spcPts val="75"/>
              </a:spcBef>
            </a:pP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T((A</a:t>
            </a:r>
            <a:r>
              <a:rPr dirty="0" baseline="-21164" sz="3150" spc="-15" b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200" spc="-10" b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1164" sz="3150" spc="-15" b="1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)</a:t>
            </a:r>
            <a:r>
              <a:rPr dirty="0" sz="3200" spc="-10" b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1164" sz="3150" spc="-15" b="1">
                <a:solidFill>
                  <a:srgbClr val="0000CC"/>
                </a:solidFill>
                <a:latin typeface="Times New Roman"/>
                <a:cs typeface="Times New Roman"/>
              </a:rPr>
              <a:t>3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)=10</a:t>
            </a:r>
            <a:r>
              <a:rPr dirty="0" sz="3200" spc="-10" b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100</a:t>
            </a:r>
            <a:r>
              <a:rPr dirty="0" sz="3200" spc="-10" b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5+10</a:t>
            </a:r>
            <a:r>
              <a:rPr dirty="0" sz="3200" spc="-10" b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5</a:t>
            </a:r>
            <a:r>
              <a:rPr dirty="0" sz="3200" spc="-10" b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50=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7500 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T(A</a:t>
            </a:r>
            <a:r>
              <a:rPr dirty="0" baseline="-21164" sz="3150" spc="-15" b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200" spc="-10" b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(A</a:t>
            </a:r>
            <a:r>
              <a:rPr dirty="0" baseline="-21164" sz="3150" spc="-15" b="1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r>
              <a:rPr dirty="0" sz="3200" spc="-10" b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1164" sz="3150" spc="-15" b="1">
                <a:solidFill>
                  <a:srgbClr val="0000CC"/>
                </a:solidFill>
                <a:latin typeface="Times New Roman"/>
                <a:cs typeface="Times New Roman"/>
              </a:rPr>
              <a:t>3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))=100</a:t>
            </a:r>
            <a:r>
              <a:rPr dirty="0" sz="3200" spc="-10" b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5</a:t>
            </a:r>
            <a:r>
              <a:rPr dirty="0" sz="3200" spc="-10" b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50+10</a:t>
            </a:r>
            <a:r>
              <a:rPr dirty="0" sz="3200" spc="-10" b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100</a:t>
            </a:r>
            <a:r>
              <a:rPr dirty="0" sz="3200" spc="-10" b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50=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750000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38200" y="5334000"/>
            <a:ext cx="7905115" cy="708025"/>
          </a:xfrm>
          <a:prstGeom prst="rect">
            <a:avLst/>
          </a:prstGeom>
          <a:solidFill>
            <a:srgbClr val="00FFFF"/>
          </a:solidFill>
        </p:spPr>
        <p:txBody>
          <a:bodyPr wrap="square" lIns="0" tIns="3556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结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论</a:t>
            </a:r>
            <a:r>
              <a:rPr dirty="0" sz="4000" spc="65" b="1">
                <a:solidFill>
                  <a:srgbClr val="FF0000"/>
                </a:solidFill>
                <a:latin typeface="Times New Roman"/>
                <a:cs typeface="Times New Roman"/>
              </a:rPr>
              <a:t>: 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不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同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计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算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顺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序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有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不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同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代</a:t>
            </a:r>
            <a:r>
              <a:rPr dirty="0" sz="4000" spc="-50" b="1">
                <a:solidFill>
                  <a:srgbClr val="FF0000"/>
                </a:solidFill>
                <a:latin typeface="宋体"/>
                <a:cs typeface="宋体"/>
              </a:rPr>
              <a:t>价</a:t>
            </a:r>
            <a:endParaRPr sz="4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51280" y="4164076"/>
            <a:ext cx="7772400" cy="2084705"/>
          </a:xfrm>
          <a:custGeom>
            <a:avLst/>
            <a:gdLst/>
            <a:ahLst/>
            <a:cxnLst/>
            <a:rect l="l" t="t" r="r" b="b"/>
            <a:pathLst>
              <a:path w="7772400" h="2084704">
                <a:moveTo>
                  <a:pt x="0" y="2084324"/>
                </a:moveTo>
                <a:lnTo>
                  <a:pt x="7772400" y="2084324"/>
                </a:lnTo>
                <a:lnTo>
                  <a:pt x="7772400" y="0"/>
                </a:lnTo>
                <a:lnTo>
                  <a:pt x="0" y="0"/>
                </a:lnTo>
                <a:lnTo>
                  <a:pt x="0" y="2084324"/>
                </a:lnTo>
                <a:close/>
              </a:path>
            </a:pathLst>
          </a:custGeom>
          <a:solidFill>
            <a:srgbClr val="66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4905883" y="4321809"/>
            <a:ext cx="103505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latin typeface="Times New Roman"/>
                <a:cs typeface="Times New Roman"/>
              </a:rPr>
              <a:t>if</a:t>
            </a:r>
            <a:r>
              <a:rPr dirty="0" sz="3200" spc="-15" b="1">
                <a:latin typeface="Times New Roman"/>
                <a:cs typeface="Times New Roman"/>
              </a:rPr>
              <a:t> </a:t>
            </a:r>
            <a:r>
              <a:rPr dirty="0" sz="3200" spc="-25" b="1" i="1">
                <a:latin typeface="Times New Roman"/>
                <a:cs typeface="Times New Roman"/>
              </a:rPr>
              <a:t>n</a:t>
            </a:r>
            <a:r>
              <a:rPr dirty="0" sz="3200" spc="-25" b="1">
                <a:latin typeface="Times New Roman"/>
                <a:cs typeface="Times New Roman"/>
              </a:rPr>
              <a:t>&gt;1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447800" y="5740339"/>
            <a:ext cx="1932939" cy="5403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3200" spc="-10" b="1">
                <a:latin typeface="Times New Roman"/>
                <a:cs typeface="Times New Roman"/>
              </a:rPr>
              <a:t>=</a:t>
            </a:r>
            <a:r>
              <a:rPr dirty="0" sz="3350" spc="-10" b="1" i="1">
                <a:latin typeface="Symbol"/>
                <a:cs typeface="Symbol"/>
              </a:rPr>
              <a:t></a:t>
            </a:r>
            <a:r>
              <a:rPr dirty="0" sz="3200" spc="-10" b="1" i="1">
                <a:latin typeface="Times New Roman"/>
                <a:cs typeface="Times New Roman"/>
              </a:rPr>
              <a:t>(4</a:t>
            </a:r>
            <a:r>
              <a:rPr dirty="0" baseline="25132" sz="3150" spc="-15" b="1" i="1">
                <a:latin typeface="Times New Roman"/>
                <a:cs typeface="Times New Roman"/>
              </a:rPr>
              <a:t>n</a:t>
            </a:r>
            <a:r>
              <a:rPr dirty="0" sz="3200" spc="-10" b="1" i="1">
                <a:latin typeface="Times New Roman"/>
                <a:cs typeface="Times New Roman"/>
              </a:rPr>
              <a:t>/n</a:t>
            </a:r>
            <a:r>
              <a:rPr dirty="0" baseline="25132" sz="3150" spc="-15" b="1" i="1">
                <a:latin typeface="Times New Roman"/>
                <a:cs typeface="Times New Roman"/>
              </a:rPr>
              <a:t>3/2</a:t>
            </a:r>
            <a:r>
              <a:rPr dirty="0" sz="3200" spc="-10" b="1" i="1"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04900" y="4124132"/>
            <a:ext cx="2874645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-9548" sz="4800" spc="-382" b="1" i="1">
                <a:latin typeface="Times New Roman"/>
                <a:cs typeface="Times New Roman"/>
              </a:rPr>
              <a:t>p(n)=</a:t>
            </a:r>
            <a:r>
              <a:rPr dirty="0" baseline="-8597" sz="6300" spc="-382">
                <a:latin typeface="Symbol"/>
                <a:cs typeface="Symbol"/>
              </a:rPr>
              <a:t></a:t>
            </a:r>
            <a:r>
              <a:rPr dirty="0" baseline="-8597" sz="6300" spc="-697">
                <a:latin typeface="Times New Roman"/>
                <a:cs typeface="Times New Roman"/>
              </a:rPr>
              <a:t> </a:t>
            </a:r>
            <a:r>
              <a:rPr dirty="0" sz="2800" spc="-50" i="1">
                <a:latin typeface="Times New Roman"/>
                <a:cs typeface="Times New Roman"/>
              </a:rPr>
              <a:t>p</a:t>
            </a:r>
            <a:r>
              <a:rPr dirty="0" sz="2800" spc="-50">
                <a:latin typeface="Times New Roman"/>
                <a:cs typeface="Times New Roman"/>
              </a:rPr>
              <a:t>(</a:t>
            </a:r>
            <a:r>
              <a:rPr dirty="0" sz="2800" spc="-50" i="1">
                <a:latin typeface="Times New Roman"/>
                <a:cs typeface="Times New Roman"/>
              </a:rPr>
              <a:t>k</a:t>
            </a:r>
            <a:r>
              <a:rPr dirty="0" sz="2800" spc="-50">
                <a:latin typeface="Times New Roman"/>
                <a:cs typeface="Times New Roman"/>
              </a:rPr>
              <a:t>)</a:t>
            </a:r>
            <a:r>
              <a:rPr dirty="0" sz="2800" spc="-340">
                <a:latin typeface="Times New Roman"/>
                <a:cs typeface="Times New Roman"/>
              </a:rPr>
              <a:t> </a:t>
            </a:r>
            <a:r>
              <a:rPr dirty="0" sz="2800" spc="-135" i="1">
                <a:latin typeface="Times New Roman"/>
                <a:cs typeface="Times New Roman"/>
              </a:rPr>
              <a:t>p</a:t>
            </a:r>
            <a:r>
              <a:rPr dirty="0" sz="2800" spc="-135">
                <a:latin typeface="Times New Roman"/>
                <a:cs typeface="Times New Roman"/>
              </a:rPr>
              <a:t>(</a:t>
            </a:r>
            <a:r>
              <a:rPr dirty="0" sz="2800" spc="-135" i="1">
                <a:latin typeface="Times New Roman"/>
                <a:cs typeface="Times New Roman"/>
              </a:rPr>
              <a:t>n</a:t>
            </a:r>
            <a:r>
              <a:rPr dirty="0" sz="2800" spc="-195" i="1">
                <a:latin typeface="Times New Roman"/>
                <a:cs typeface="Times New Roman"/>
              </a:rPr>
              <a:t> </a:t>
            </a:r>
            <a:r>
              <a:rPr dirty="0" sz="2800" spc="-190">
                <a:latin typeface="Symbol"/>
                <a:cs typeface="Symbol"/>
              </a:rPr>
              <a:t></a:t>
            </a:r>
            <a:r>
              <a:rPr dirty="0" sz="2800" spc="-145">
                <a:latin typeface="Times New Roman"/>
                <a:cs typeface="Times New Roman"/>
              </a:rPr>
              <a:t> </a:t>
            </a:r>
            <a:r>
              <a:rPr dirty="0" sz="2800" spc="-25" i="1">
                <a:latin typeface="Times New Roman"/>
                <a:cs typeface="Times New Roman"/>
              </a:rPr>
              <a:t>k</a:t>
            </a:r>
            <a:r>
              <a:rPr dirty="0" sz="2800" spc="-25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943576" y="4795746"/>
            <a:ext cx="324485" cy="2755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-80" i="1">
                <a:latin typeface="Times New Roman"/>
                <a:cs typeface="Times New Roman"/>
              </a:rPr>
              <a:t>k</a:t>
            </a:r>
            <a:r>
              <a:rPr dirty="0" sz="1600" spc="-195" i="1">
                <a:latin typeface="Times New Roman"/>
                <a:cs typeface="Times New Roman"/>
              </a:rPr>
              <a:t> </a:t>
            </a:r>
            <a:r>
              <a:rPr dirty="0" sz="1600" spc="-65">
                <a:latin typeface="Symbol"/>
                <a:cs typeface="Symbol"/>
              </a:rPr>
              <a:t></a:t>
            </a:r>
            <a:r>
              <a:rPr dirty="0" sz="1600" spc="-65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943576" y="4077176"/>
            <a:ext cx="318135" cy="2755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-50" i="1">
                <a:latin typeface="Times New Roman"/>
                <a:cs typeface="Times New Roman"/>
              </a:rPr>
              <a:t>n</a:t>
            </a:r>
            <a:r>
              <a:rPr dirty="0" sz="1600" spc="-50">
                <a:latin typeface="Symbol"/>
                <a:cs typeface="Symbol"/>
              </a:rPr>
              <a:t></a:t>
            </a:r>
            <a:r>
              <a:rPr dirty="0" sz="1600" spc="-50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43000" y="2865828"/>
            <a:ext cx="6149975" cy="137858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9525">
              <a:lnSpc>
                <a:spcPct val="100000"/>
              </a:lnSpc>
              <a:spcBef>
                <a:spcPts val="45"/>
              </a:spcBef>
            </a:pPr>
            <a:r>
              <a:rPr dirty="0" sz="3350" b="1" i="1">
                <a:solidFill>
                  <a:srgbClr val="663300"/>
                </a:solidFill>
                <a:latin typeface="宋体"/>
                <a:cs typeface="宋体"/>
              </a:rPr>
              <a:t>（</a:t>
            </a: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A</a:t>
            </a:r>
            <a:r>
              <a:rPr dirty="0" baseline="-21164" sz="3150" b="1" i="1">
                <a:solidFill>
                  <a:srgbClr val="663300"/>
                </a:solidFill>
                <a:latin typeface="Times New Roman"/>
                <a:cs typeface="Times New Roman"/>
              </a:rPr>
              <a:t>1</a:t>
            </a:r>
            <a:r>
              <a:rPr dirty="0" baseline="-21164" sz="3150" spc="202" b="1" i="1">
                <a:solidFill>
                  <a:srgbClr val="663300"/>
                </a:solidFill>
                <a:latin typeface="Times New Roman"/>
                <a:cs typeface="Times New Roman"/>
              </a:rPr>
              <a:t> </a:t>
            </a:r>
            <a:r>
              <a:rPr dirty="0" sz="3350" spc="-65" b="1" i="1">
                <a:solidFill>
                  <a:srgbClr val="663300"/>
                </a:solidFill>
                <a:latin typeface="Symbol"/>
                <a:cs typeface="Symbol"/>
              </a:rPr>
              <a:t></a:t>
            </a:r>
            <a:r>
              <a:rPr dirty="0" sz="3200" spc="-65" b="1" i="1">
                <a:solidFill>
                  <a:srgbClr val="663300"/>
                </a:solidFill>
                <a:latin typeface="Times New Roman"/>
                <a:cs typeface="Times New Roman"/>
              </a:rPr>
              <a:t>…</a:t>
            </a:r>
            <a:r>
              <a:rPr dirty="0" sz="3350" spc="-65" b="1" i="1">
                <a:solidFill>
                  <a:srgbClr val="663300"/>
                </a:solidFill>
                <a:latin typeface="Symbol"/>
                <a:cs typeface="Symbol"/>
              </a:rPr>
              <a:t></a:t>
            </a:r>
            <a:r>
              <a:rPr dirty="0" sz="3350" spc="-175">
                <a:solidFill>
                  <a:srgbClr val="663300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A</a:t>
            </a:r>
            <a:r>
              <a:rPr dirty="0" baseline="-21164" sz="3150" spc="-15" b="1" i="1">
                <a:solidFill>
                  <a:srgbClr val="663300"/>
                </a:solidFill>
                <a:latin typeface="Times New Roman"/>
                <a:cs typeface="Times New Roman"/>
              </a:rPr>
              <a:t>k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)</a:t>
            </a:r>
            <a:r>
              <a:rPr dirty="0" sz="3350" spc="-10" b="1" i="1">
                <a:solidFill>
                  <a:srgbClr val="663300"/>
                </a:solidFill>
                <a:latin typeface="Symbol"/>
                <a:cs typeface="Symbol"/>
              </a:rPr>
              <a:t>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(A</a:t>
            </a:r>
            <a:r>
              <a:rPr dirty="0" baseline="-21164" sz="3150" spc="-15" b="1" i="1">
                <a:solidFill>
                  <a:srgbClr val="663300"/>
                </a:solidFill>
                <a:latin typeface="Times New Roman"/>
                <a:cs typeface="Times New Roman"/>
              </a:rPr>
              <a:t>k+1</a:t>
            </a:r>
            <a:r>
              <a:rPr dirty="0" sz="3350" spc="-10" b="1" i="1">
                <a:solidFill>
                  <a:srgbClr val="663300"/>
                </a:solidFill>
                <a:latin typeface="Symbol"/>
                <a:cs typeface="Symbol"/>
              </a:rPr>
              <a:t>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…</a:t>
            </a:r>
            <a:r>
              <a:rPr dirty="0" sz="3350" spc="-10" b="1" i="1">
                <a:solidFill>
                  <a:srgbClr val="663300"/>
                </a:solidFill>
                <a:latin typeface="Symbol"/>
                <a:cs typeface="Symbol"/>
              </a:rPr>
              <a:t>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A</a:t>
            </a:r>
            <a:r>
              <a:rPr dirty="0" baseline="-21164" sz="3150" spc="-15" b="1" i="1">
                <a:solidFill>
                  <a:srgbClr val="663300"/>
                </a:solidFill>
                <a:latin typeface="Times New Roman"/>
                <a:cs typeface="Times New Roman"/>
              </a:rPr>
              <a:t>n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95"/>
              </a:spcBef>
              <a:tabLst>
                <a:tab pos="3775075" algn="l"/>
                <a:tab pos="4226560" algn="l"/>
              </a:tabLst>
            </a:pPr>
            <a:r>
              <a:rPr dirty="0" sz="3200" b="1" i="1">
                <a:latin typeface="Times New Roman"/>
                <a:cs typeface="Times New Roman"/>
              </a:rPr>
              <a:t>p(n)=</a:t>
            </a:r>
            <a:r>
              <a:rPr dirty="0" sz="3200" spc="-20" b="1" i="1">
                <a:latin typeface="Times New Roman"/>
                <a:cs typeface="Times New Roman"/>
              </a:rPr>
              <a:t> </a:t>
            </a:r>
            <a:r>
              <a:rPr dirty="0" sz="3200" spc="-50" b="1">
                <a:latin typeface="Times New Roman"/>
                <a:cs typeface="Times New Roman"/>
              </a:rPr>
              <a:t>1</a:t>
            </a:r>
            <a:r>
              <a:rPr dirty="0" sz="3200" b="1">
                <a:latin typeface="Times New Roman"/>
                <a:cs typeface="Times New Roman"/>
              </a:rPr>
              <a:t>	</a:t>
            </a:r>
            <a:r>
              <a:rPr dirty="0" sz="3200" spc="-25" b="1">
                <a:latin typeface="Times New Roman"/>
                <a:cs typeface="Times New Roman"/>
              </a:rPr>
              <a:t>if</a:t>
            </a:r>
            <a:r>
              <a:rPr dirty="0" sz="3200" b="1">
                <a:latin typeface="Times New Roman"/>
                <a:cs typeface="Times New Roman"/>
              </a:rPr>
              <a:t>	</a:t>
            </a:r>
            <a:r>
              <a:rPr dirty="0" sz="3200" spc="-25" b="1" i="1">
                <a:latin typeface="Times New Roman"/>
                <a:cs typeface="Times New Roman"/>
              </a:rPr>
              <a:t>n</a:t>
            </a:r>
            <a:r>
              <a:rPr dirty="0" sz="3200" spc="-25" b="1">
                <a:latin typeface="Times New Roman"/>
                <a:cs typeface="Times New Roman"/>
              </a:rPr>
              <a:t>=1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549485" y="5573714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4" h="0">
                <a:moveTo>
                  <a:pt x="0" y="0"/>
                </a:moveTo>
                <a:lnTo>
                  <a:pt x="204640" y="0"/>
                </a:lnTo>
              </a:path>
            </a:pathLst>
          </a:custGeom>
          <a:ln w="146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894641" y="5643847"/>
            <a:ext cx="14795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55">
                <a:latin typeface="Symbol"/>
                <a:cs typeface="Symbol"/>
              </a:rPr>
              <a:t>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97593" y="5643847"/>
            <a:ext cx="14795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55">
                <a:latin typeface="Symbol"/>
                <a:cs typeface="Symbol"/>
              </a:rPr>
              <a:t>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118376" y="5566283"/>
            <a:ext cx="94932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788670" algn="l"/>
              </a:tabLst>
            </a:pPr>
            <a:r>
              <a:rPr dirty="0" sz="2350" spc="70" i="1">
                <a:latin typeface="Times New Roman"/>
                <a:cs typeface="Times New Roman"/>
              </a:rPr>
              <a:t>n</a:t>
            </a:r>
            <a:r>
              <a:rPr dirty="0" sz="2350" spc="-170" i="1">
                <a:latin typeface="Times New Roman"/>
                <a:cs typeface="Times New Roman"/>
              </a:rPr>
              <a:t> </a:t>
            </a:r>
            <a:r>
              <a:rPr dirty="0" sz="2350" spc="120">
                <a:latin typeface="Symbol"/>
                <a:cs typeface="Symbol"/>
              </a:rPr>
              <a:t></a:t>
            </a:r>
            <a:r>
              <a:rPr dirty="0" sz="2350" spc="120">
                <a:latin typeface="Times New Roman"/>
                <a:cs typeface="Times New Roman"/>
              </a:rPr>
              <a:t>1</a:t>
            </a:r>
            <a:r>
              <a:rPr dirty="0" sz="2350">
                <a:latin typeface="Times New Roman"/>
                <a:cs typeface="Times New Roman"/>
              </a:rPr>
              <a:t>	</a:t>
            </a:r>
            <a:r>
              <a:rPr dirty="0" baseline="44917" sz="3525">
                <a:latin typeface="Symbol"/>
                <a:cs typeface="Symbol"/>
              </a:rPr>
              <a:t></a:t>
            </a:r>
            <a:endParaRPr baseline="44917" sz="3525">
              <a:latin typeface="Symbol"/>
              <a:cs typeface="Symbo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559864" y="5112608"/>
            <a:ext cx="1482725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baseline="-5910" sz="3525" spc="104">
                <a:latin typeface="Times New Roman"/>
                <a:cs typeface="Times New Roman"/>
              </a:rPr>
              <a:t>1</a:t>
            </a:r>
            <a:r>
              <a:rPr dirty="0" baseline="-5910" sz="3525" spc="52">
                <a:latin typeface="Times New Roman"/>
                <a:cs typeface="Times New Roman"/>
              </a:rPr>
              <a:t> </a:t>
            </a:r>
            <a:r>
              <a:rPr dirty="0" baseline="-3546" sz="3525" spc="75">
                <a:latin typeface="Symbol"/>
                <a:cs typeface="Symbol"/>
              </a:rPr>
              <a:t></a:t>
            </a:r>
            <a:r>
              <a:rPr dirty="0" baseline="-3546" sz="3525" spc="-465">
                <a:latin typeface="Times New Roman"/>
                <a:cs typeface="Times New Roman"/>
              </a:rPr>
              <a:t> </a:t>
            </a:r>
            <a:r>
              <a:rPr dirty="0" sz="2350" spc="70">
                <a:latin typeface="Times New Roman"/>
                <a:cs typeface="Times New Roman"/>
              </a:rPr>
              <a:t>2(</a:t>
            </a:r>
            <a:r>
              <a:rPr dirty="0" sz="2350" spc="70" i="1">
                <a:latin typeface="Times New Roman"/>
                <a:cs typeface="Times New Roman"/>
              </a:rPr>
              <a:t>n</a:t>
            </a:r>
            <a:r>
              <a:rPr dirty="0" sz="2350" spc="-160" i="1">
                <a:latin typeface="Times New Roman"/>
                <a:cs typeface="Times New Roman"/>
              </a:rPr>
              <a:t> </a:t>
            </a:r>
            <a:r>
              <a:rPr dirty="0" sz="2350" spc="75">
                <a:latin typeface="Symbol"/>
                <a:cs typeface="Symbol"/>
              </a:rPr>
              <a:t></a:t>
            </a:r>
            <a:r>
              <a:rPr dirty="0" sz="2350" spc="75">
                <a:latin typeface="Times New Roman"/>
                <a:cs typeface="Times New Roman"/>
              </a:rPr>
              <a:t>1)</a:t>
            </a:r>
            <a:r>
              <a:rPr dirty="0" baseline="-3546" sz="3525" spc="112">
                <a:latin typeface="Symbol"/>
                <a:cs typeface="Symbol"/>
              </a:rPr>
              <a:t></a:t>
            </a:r>
            <a:endParaRPr baseline="-3546" sz="3525">
              <a:latin typeface="Symbol"/>
              <a:cs typeface="Symbo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104900" y="5277713"/>
            <a:ext cx="486600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3200" spc="-10" b="1" i="1">
                <a:latin typeface="Times New Roman"/>
                <a:cs typeface="Times New Roman"/>
              </a:rPr>
              <a:t>p(n)=C(n-1)=</a:t>
            </a:r>
            <a:r>
              <a:rPr dirty="0" sz="3200" spc="-10" b="1">
                <a:latin typeface="Times New Roman"/>
                <a:cs typeface="Times New Roman"/>
              </a:rPr>
              <a:t>Catalan</a:t>
            </a:r>
            <a:r>
              <a:rPr dirty="0" sz="3200" spc="-40" b="1">
                <a:latin typeface="宋体"/>
                <a:cs typeface="宋体"/>
              </a:rPr>
              <a:t>数</a:t>
            </a:r>
            <a:r>
              <a:rPr dirty="0" sz="3200" spc="225" b="1">
                <a:latin typeface="Times New Roman"/>
                <a:cs typeface="Times New Roman"/>
              </a:rPr>
              <a:t>= </a:t>
            </a:r>
            <a:r>
              <a:rPr dirty="0" baseline="-35460" sz="3525" spc="104" i="1">
                <a:latin typeface="Times New Roman"/>
                <a:cs typeface="Times New Roman"/>
              </a:rPr>
              <a:t>n</a:t>
            </a:r>
            <a:r>
              <a:rPr dirty="0" baseline="-35460" sz="3525" spc="97" i="1">
                <a:latin typeface="Times New Roman"/>
                <a:cs typeface="Times New Roman"/>
              </a:rPr>
              <a:t> </a:t>
            </a:r>
            <a:r>
              <a:rPr dirty="0" baseline="10638" sz="3525">
                <a:latin typeface="Symbol"/>
                <a:cs typeface="Symbol"/>
              </a:rPr>
              <a:t></a:t>
            </a:r>
            <a:endParaRPr baseline="10638" sz="3525">
              <a:latin typeface="Symbol"/>
              <a:cs typeface="Symbol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291084" y="2735579"/>
            <a:ext cx="8813800" cy="1734820"/>
            <a:chOff x="291084" y="2735579"/>
            <a:chExt cx="8813800" cy="1734820"/>
          </a:xfrm>
        </p:grpSpPr>
        <p:sp>
          <p:nvSpPr>
            <p:cNvPr id="16" name="object 16" descr=""/>
            <p:cNvSpPr/>
            <p:nvPr/>
          </p:nvSpPr>
          <p:spPr>
            <a:xfrm>
              <a:off x="412038" y="2852800"/>
              <a:ext cx="8534400" cy="1311275"/>
            </a:xfrm>
            <a:custGeom>
              <a:avLst/>
              <a:gdLst/>
              <a:ahLst/>
              <a:cxnLst/>
              <a:rect l="l" t="t" r="r" b="b"/>
              <a:pathLst>
                <a:path w="8534400" h="1311275">
                  <a:moveTo>
                    <a:pt x="8534400" y="0"/>
                  </a:moveTo>
                  <a:lnTo>
                    <a:pt x="0" y="0"/>
                  </a:lnTo>
                  <a:lnTo>
                    <a:pt x="0" y="1311275"/>
                  </a:lnTo>
                  <a:lnTo>
                    <a:pt x="8534400" y="1311275"/>
                  </a:lnTo>
                  <a:lnTo>
                    <a:pt x="8534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084" y="2735579"/>
              <a:ext cx="8813292" cy="112471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81656" y="3345179"/>
              <a:ext cx="4230624" cy="1124712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554532" y="892505"/>
            <a:ext cx="8209915" cy="3255010"/>
          </a:xfrm>
          <a:prstGeom prst="rect">
            <a:avLst/>
          </a:prstGeom>
        </p:spPr>
        <p:txBody>
          <a:bodyPr wrap="square" lIns="0" tIns="12382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7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600" spc="-35" b="1">
                <a:latin typeface="宋体"/>
                <a:cs typeface="宋体"/>
              </a:rPr>
              <a:t>矩</a:t>
            </a:r>
            <a:r>
              <a:rPr dirty="0" sz="3600" spc="-35" b="1">
                <a:latin typeface="宋体"/>
                <a:cs typeface="宋体"/>
              </a:rPr>
              <a:t>阵</a:t>
            </a:r>
            <a:r>
              <a:rPr dirty="0" sz="3600" spc="-35" b="1">
                <a:latin typeface="宋体"/>
                <a:cs typeface="宋体"/>
              </a:rPr>
              <a:t>链</a:t>
            </a:r>
            <a:r>
              <a:rPr dirty="0" sz="3600" spc="-35" b="1">
                <a:latin typeface="宋体"/>
                <a:cs typeface="宋体"/>
              </a:rPr>
              <a:t>乘</a:t>
            </a:r>
            <a:r>
              <a:rPr dirty="0" sz="3600" spc="-35" b="1">
                <a:latin typeface="宋体"/>
                <a:cs typeface="宋体"/>
              </a:rPr>
              <a:t>法</a:t>
            </a:r>
            <a:r>
              <a:rPr dirty="0" sz="3600" spc="-35" b="1">
                <a:latin typeface="宋体"/>
                <a:cs typeface="宋体"/>
              </a:rPr>
              <a:t>优</a:t>
            </a:r>
            <a:r>
              <a:rPr dirty="0" sz="3600" spc="-35" b="1">
                <a:latin typeface="宋体"/>
                <a:cs typeface="宋体"/>
              </a:rPr>
              <a:t>化</a:t>
            </a:r>
            <a:r>
              <a:rPr dirty="0" sz="3600" spc="-35" b="1">
                <a:latin typeface="宋体"/>
                <a:cs typeface="宋体"/>
              </a:rPr>
              <a:t>问</a:t>
            </a:r>
            <a:r>
              <a:rPr dirty="0" sz="3600" spc="-35" b="1">
                <a:latin typeface="宋体"/>
                <a:cs typeface="宋体"/>
              </a:rPr>
              <a:t>题</a:t>
            </a:r>
            <a:r>
              <a:rPr dirty="0" sz="3600" spc="-35" b="1">
                <a:latin typeface="宋体"/>
                <a:cs typeface="宋体"/>
              </a:rPr>
              <a:t>的</a:t>
            </a:r>
            <a:r>
              <a:rPr dirty="0" sz="3600" spc="-35" b="1">
                <a:latin typeface="宋体"/>
                <a:cs typeface="宋体"/>
              </a:rPr>
              <a:t>解</a:t>
            </a:r>
            <a:r>
              <a:rPr dirty="0" sz="3600" spc="-35" b="1">
                <a:latin typeface="宋体"/>
                <a:cs typeface="宋体"/>
              </a:rPr>
              <a:t>空</a:t>
            </a:r>
            <a:r>
              <a:rPr dirty="0" sz="3600" spc="-50" b="1">
                <a:latin typeface="宋体"/>
                <a:cs typeface="宋体"/>
              </a:rPr>
              <a:t>间</a:t>
            </a:r>
            <a:endParaRPr sz="3600">
              <a:latin typeface="宋体"/>
              <a:cs typeface="宋体"/>
            </a:endParaRPr>
          </a:p>
          <a:p>
            <a:pPr marL="469900">
              <a:lnSpc>
                <a:spcPct val="100000"/>
              </a:lnSpc>
              <a:spcBef>
                <a:spcPts val="785"/>
              </a:spcBef>
            </a:pPr>
            <a:r>
              <a:rPr dirty="0" sz="3200" spc="-170">
                <a:solidFill>
                  <a:srgbClr val="0000CC"/>
                </a:solidFill>
                <a:latin typeface="Arial"/>
                <a:cs typeface="Arial"/>
              </a:rPr>
              <a:t>– 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设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p(n)=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计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算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z="3200" spc="-45" b="1">
                <a:solidFill>
                  <a:srgbClr val="0000CC"/>
                </a:solidFill>
                <a:latin typeface="宋体"/>
                <a:cs typeface="宋体"/>
              </a:rPr>
              <a:t>个矩阵乘积的方法数</a:t>
            </a:r>
            <a:endParaRPr sz="3200">
              <a:latin typeface="宋体"/>
              <a:cs typeface="宋体"/>
            </a:endParaRPr>
          </a:p>
          <a:p>
            <a:pPr marL="469900">
              <a:lnSpc>
                <a:spcPct val="100000"/>
              </a:lnSpc>
              <a:spcBef>
                <a:spcPts val="770"/>
              </a:spcBef>
            </a:pPr>
            <a:r>
              <a:rPr dirty="0" sz="3200" spc="225">
                <a:solidFill>
                  <a:srgbClr val="0000CC"/>
                </a:solidFill>
                <a:latin typeface="Arial"/>
                <a:cs typeface="Arial"/>
              </a:rPr>
              <a:t>– 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p(n)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递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归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方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程</a:t>
            </a:r>
            <a:endParaRPr sz="3200">
              <a:latin typeface="宋体"/>
              <a:cs typeface="宋体"/>
            </a:endParaRPr>
          </a:p>
          <a:p>
            <a:pPr marL="2342515" marR="5080" indent="-2291080">
              <a:lnSpc>
                <a:spcPct val="100000"/>
              </a:lnSpc>
              <a:spcBef>
                <a:spcPts val="1400"/>
              </a:spcBef>
            </a:pP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如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此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之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大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解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空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间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是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无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法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用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枚</a:t>
            </a:r>
            <a:r>
              <a:rPr dirty="0" sz="4000" spc="-30" b="1">
                <a:solidFill>
                  <a:srgbClr val="FF0000"/>
                </a:solidFill>
                <a:latin typeface="宋体"/>
                <a:cs typeface="宋体"/>
              </a:rPr>
              <a:t>举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方</a:t>
            </a:r>
            <a:r>
              <a:rPr dirty="0" sz="4000" spc="-50" b="1">
                <a:solidFill>
                  <a:srgbClr val="FF0000"/>
                </a:solidFill>
                <a:latin typeface="宋体"/>
                <a:cs typeface="宋体"/>
              </a:rPr>
              <a:t>法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求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出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最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优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解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sz="4000" spc="-50" b="1">
                <a:solidFill>
                  <a:srgbClr val="FF0000"/>
                </a:solidFill>
                <a:latin typeface="宋体"/>
                <a:cs typeface="宋体"/>
              </a:rPr>
              <a:t>！</a:t>
            </a:r>
            <a:endParaRPr sz="4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3961" y="1412875"/>
            <a:ext cx="8229600" cy="1440180"/>
          </a:xfrm>
          <a:prstGeom prst="rect"/>
          <a:solidFill>
            <a:srgbClr val="00FFFF"/>
          </a:solidFill>
        </p:spPr>
        <p:txBody>
          <a:bodyPr wrap="square" lIns="0" tIns="64135" rIns="0" bIns="0" rtlCol="0" vert="horz">
            <a:spAutoFit/>
          </a:bodyPr>
          <a:lstStyle/>
          <a:p>
            <a:pPr marL="2176780" marR="290830" indent="-1881505">
              <a:lnSpc>
                <a:spcPts val="4980"/>
              </a:lnSpc>
              <a:spcBef>
                <a:spcPts val="505"/>
              </a:spcBef>
            </a:pPr>
            <a:r>
              <a:rPr dirty="0" sz="4000" spc="-40">
                <a:solidFill>
                  <a:srgbClr val="FF0000"/>
                </a:solidFill>
                <a:latin typeface="宋体"/>
                <a:cs typeface="宋体"/>
              </a:rPr>
              <a:t>下</a:t>
            </a:r>
            <a:r>
              <a:rPr dirty="0" sz="4000" spc="-40">
                <a:solidFill>
                  <a:srgbClr val="FF0000"/>
                </a:solidFill>
                <a:latin typeface="宋体"/>
                <a:cs typeface="宋体"/>
              </a:rPr>
              <a:t>边</a:t>
            </a:r>
            <a:r>
              <a:rPr dirty="0" sz="4000" spc="-40">
                <a:solidFill>
                  <a:srgbClr val="FF0000"/>
                </a:solidFill>
                <a:latin typeface="宋体"/>
                <a:cs typeface="宋体"/>
              </a:rPr>
              <a:t>开</a:t>
            </a:r>
            <a:r>
              <a:rPr dirty="0" sz="4000" spc="-40">
                <a:solidFill>
                  <a:srgbClr val="FF0000"/>
                </a:solidFill>
                <a:latin typeface="宋体"/>
                <a:cs typeface="宋体"/>
              </a:rPr>
              <a:t>始</a:t>
            </a:r>
            <a:r>
              <a:rPr dirty="0" sz="4000" spc="-40">
                <a:solidFill>
                  <a:srgbClr val="FF0000"/>
                </a:solidFill>
                <a:latin typeface="宋体"/>
                <a:cs typeface="宋体"/>
              </a:rPr>
              <a:t>设</a:t>
            </a:r>
            <a:r>
              <a:rPr dirty="0" sz="4000" spc="-40">
                <a:solidFill>
                  <a:srgbClr val="FF0000"/>
                </a:solidFill>
                <a:latin typeface="宋体"/>
                <a:cs typeface="宋体"/>
              </a:rPr>
              <a:t>计</a:t>
            </a:r>
            <a:r>
              <a:rPr dirty="0" sz="4000" spc="-40">
                <a:solidFill>
                  <a:srgbClr val="FF0000"/>
                </a:solidFill>
                <a:latin typeface="宋体"/>
                <a:cs typeface="宋体"/>
              </a:rPr>
              <a:t>求</a:t>
            </a:r>
            <a:r>
              <a:rPr dirty="0" sz="4000" spc="-40">
                <a:solidFill>
                  <a:srgbClr val="FF0000"/>
                </a:solidFill>
                <a:latin typeface="宋体"/>
                <a:cs typeface="宋体"/>
              </a:rPr>
              <a:t>解</a:t>
            </a:r>
            <a:r>
              <a:rPr dirty="0" sz="4000" spc="-40">
                <a:solidFill>
                  <a:srgbClr val="FF0000"/>
                </a:solidFill>
                <a:latin typeface="宋体"/>
                <a:cs typeface="宋体"/>
              </a:rPr>
              <a:t>矩</a:t>
            </a:r>
            <a:r>
              <a:rPr dirty="0" sz="4000" spc="-40">
                <a:solidFill>
                  <a:srgbClr val="FF0000"/>
                </a:solidFill>
                <a:latin typeface="宋体"/>
                <a:cs typeface="宋体"/>
              </a:rPr>
              <a:t>阵</a:t>
            </a:r>
            <a:r>
              <a:rPr dirty="0" sz="4000" spc="-40">
                <a:solidFill>
                  <a:srgbClr val="FF0000"/>
                </a:solidFill>
                <a:latin typeface="宋体"/>
                <a:cs typeface="宋体"/>
              </a:rPr>
              <a:t>链</a:t>
            </a:r>
            <a:r>
              <a:rPr dirty="0" sz="4000" spc="-40">
                <a:solidFill>
                  <a:srgbClr val="FF0000"/>
                </a:solidFill>
                <a:latin typeface="宋体"/>
                <a:cs typeface="宋体"/>
              </a:rPr>
              <a:t>乘</a:t>
            </a:r>
            <a:r>
              <a:rPr dirty="0" sz="4000" spc="-40">
                <a:solidFill>
                  <a:srgbClr val="FF0000"/>
                </a:solidFill>
                <a:latin typeface="宋体"/>
                <a:cs typeface="宋体"/>
              </a:rPr>
              <a:t>法</a:t>
            </a:r>
            <a:r>
              <a:rPr dirty="0" sz="4000" spc="-40">
                <a:solidFill>
                  <a:srgbClr val="FF0000"/>
                </a:solidFill>
                <a:latin typeface="宋体"/>
                <a:cs typeface="宋体"/>
              </a:rPr>
              <a:t>问题的</a:t>
            </a:r>
            <a:r>
              <a:rPr dirty="0" spc="-40">
                <a:solidFill>
                  <a:srgbClr val="FF0000"/>
                </a:solidFill>
                <a:latin typeface="宋体"/>
                <a:cs typeface="宋体"/>
              </a:rPr>
              <a:t>动</a:t>
            </a:r>
            <a:r>
              <a:rPr dirty="0" spc="-40">
                <a:solidFill>
                  <a:srgbClr val="FF0000"/>
                </a:solidFill>
                <a:latin typeface="宋体"/>
                <a:cs typeface="宋体"/>
              </a:rPr>
              <a:t>态</a:t>
            </a:r>
            <a:r>
              <a:rPr dirty="0" spc="-40">
                <a:solidFill>
                  <a:srgbClr val="FF0000"/>
                </a:solidFill>
                <a:latin typeface="宋体"/>
                <a:cs typeface="宋体"/>
              </a:rPr>
              <a:t>规</a:t>
            </a:r>
            <a:r>
              <a:rPr dirty="0" spc="-40">
                <a:solidFill>
                  <a:srgbClr val="FF0000"/>
                </a:solidFill>
                <a:latin typeface="宋体"/>
                <a:cs typeface="宋体"/>
              </a:rPr>
              <a:t>划</a:t>
            </a:r>
            <a:r>
              <a:rPr dirty="0" spc="-40">
                <a:solidFill>
                  <a:srgbClr val="FF0000"/>
                </a:solidFill>
                <a:latin typeface="宋体"/>
                <a:cs typeface="宋体"/>
              </a:rPr>
              <a:t>算</a:t>
            </a:r>
            <a:r>
              <a:rPr dirty="0" spc="-50">
                <a:solidFill>
                  <a:srgbClr val="FF0000"/>
                </a:solidFill>
                <a:latin typeface="宋体"/>
                <a:cs typeface="宋体"/>
              </a:rPr>
              <a:t>法</a:t>
            </a:r>
            <a:endParaRPr sz="4000">
              <a:latin typeface="宋体"/>
              <a:cs typeface="宋体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578991" y="2996409"/>
            <a:ext cx="6493510" cy="291084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分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析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优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化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解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结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构</a:t>
            </a:r>
            <a:endParaRPr sz="3200">
              <a:latin typeface="宋体"/>
              <a:cs typeface="宋体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递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归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地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定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义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最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优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解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代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价</a:t>
            </a:r>
            <a:endParaRPr sz="3200">
              <a:latin typeface="宋体"/>
              <a:cs typeface="宋体"/>
            </a:endParaRPr>
          </a:p>
          <a:p>
            <a:pPr marL="354965" marR="5080" indent="-342265">
              <a:lnSpc>
                <a:spcPts val="3679"/>
              </a:lnSpc>
              <a:spcBef>
                <a:spcPts val="11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自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底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向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上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地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计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算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优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化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解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代</a:t>
            </a:r>
            <a:r>
              <a:rPr dirty="0" sz="3200" spc="-45" b="1">
                <a:solidFill>
                  <a:srgbClr val="0000CC"/>
                </a:solidFill>
                <a:latin typeface="宋体"/>
                <a:cs typeface="宋体"/>
              </a:rPr>
              <a:t>价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保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存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之</a:t>
            </a:r>
            <a:r>
              <a:rPr dirty="0" sz="3200" spc="35" b="1">
                <a:solidFill>
                  <a:srgbClr val="0000CC"/>
                </a:solidFill>
                <a:latin typeface="Times New Roman"/>
                <a:cs typeface="Times New Roman"/>
              </a:rPr>
              <a:t>, 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并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获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取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构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造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最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优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解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信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息</a:t>
            </a:r>
            <a:endParaRPr sz="3200">
              <a:latin typeface="宋体"/>
              <a:cs typeface="宋体"/>
            </a:endParaRPr>
          </a:p>
          <a:p>
            <a:pPr marL="354965" indent="-342265">
              <a:lnSpc>
                <a:spcPct val="100000"/>
              </a:lnSpc>
              <a:spcBef>
                <a:spcPts val="11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根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据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造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最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优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解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信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息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造</a:t>
            </a:r>
            <a:r>
              <a:rPr dirty="0" sz="3200" spc="-45" b="1">
                <a:solidFill>
                  <a:srgbClr val="0000CC"/>
                </a:solidFill>
                <a:latin typeface="宋体"/>
                <a:cs typeface="宋体"/>
              </a:rPr>
              <a:t>优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化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解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52729" y="1284950"/>
            <a:ext cx="8362315" cy="3070225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93700" algn="l"/>
              </a:tabLst>
            </a:pPr>
            <a:r>
              <a:rPr dirty="0" sz="3600" spc="-35" b="1">
                <a:latin typeface="宋体"/>
                <a:cs typeface="宋体"/>
              </a:rPr>
              <a:t>两</a:t>
            </a:r>
            <a:r>
              <a:rPr dirty="0" sz="3600" spc="-35" b="1">
                <a:latin typeface="宋体"/>
                <a:cs typeface="宋体"/>
              </a:rPr>
              <a:t>个</a:t>
            </a:r>
            <a:r>
              <a:rPr dirty="0" sz="3600" spc="-35" b="1">
                <a:latin typeface="宋体"/>
                <a:cs typeface="宋体"/>
              </a:rPr>
              <a:t>记</a:t>
            </a:r>
            <a:r>
              <a:rPr dirty="0" sz="3600" spc="-50" b="1">
                <a:latin typeface="宋体"/>
                <a:cs typeface="宋体"/>
              </a:rPr>
              <a:t>号</a:t>
            </a:r>
            <a:endParaRPr sz="3600">
              <a:latin typeface="宋体"/>
              <a:cs typeface="宋体"/>
            </a:endParaRPr>
          </a:p>
          <a:p>
            <a:pPr lvl="1" marL="794385" indent="-287655">
              <a:lnSpc>
                <a:spcPct val="100000"/>
              </a:lnSpc>
              <a:spcBef>
                <a:spcPts val="615"/>
              </a:spcBef>
              <a:buFont typeface="Arial"/>
              <a:buChar char="–"/>
              <a:tabLst>
                <a:tab pos="795020" algn="l"/>
              </a:tabLst>
            </a:pP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15873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i-j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=A</a:t>
            </a:r>
            <a:r>
              <a:rPr dirty="0" baseline="-15873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z="3350" spc="-10" b="1" i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15873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i+1</a:t>
            </a:r>
            <a:r>
              <a:rPr dirty="0" sz="3350" spc="-10" b="1" i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....</a:t>
            </a:r>
            <a:r>
              <a:rPr dirty="0" sz="3350" spc="-10" b="1" i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15873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j</a:t>
            </a:r>
            <a:endParaRPr baseline="-15873" sz="3150">
              <a:latin typeface="Times New Roman"/>
              <a:cs typeface="Times New Roman"/>
            </a:endParaRPr>
          </a:p>
          <a:p>
            <a:pPr lvl="1" marL="794385" indent="-287655">
              <a:lnSpc>
                <a:spcPct val="100000"/>
              </a:lnSpc>
              <a:spcBef>
                <a:spcPts val="760"/>
              </a:spcBef>
              <a:buFont typeface="Arial"/>
              <a:buChar char="–"/>
              <a:tabLst>
                <a:tab pos="795020" algn="l"/>
              </a:tabLst>
            </a:pP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cost(A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i-j</a:t>
            </a:r>
            <a:r>
              <a:rPr dirty="0" baseline="-25132" sz="3150" spc="112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)=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计算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i-j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代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价</a:t>
            </a:r>
            <a:endParaRPr sz="3200">
              <a:latin typeface="宋体"/>
              <a:cs typeface="宋体"/>
            </a:endParaRPr>
          </a:p>
          <a:p>
            <a:pPr marL="393700" indent="-342900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393700" algn="l"/>
              </a:tabLst>
            </a:pPr>
            <a:r>
              <a:rPr dirty="0" sz="3600" spc="-40" b="1">
                <a:latin typeface="宋体"/>
                <a:cs typeface="宋体"/>
              </a:rPr>
              <a:t>优</a:t>
            </a:r>
            <a:r>
              <a:rPr dirty="0" sz="3600" spc="-40" b="1">
                <a:latin typeface="宋体"/>
                <a:cs typeface="宋体"/>
              </a:rPr>
              <a:t>化</a:t>
            </a:r>
            <a:r>
              <a:rPr dirty="0" sz="3600" spc="-40" b="1">
                <a:latin typeface="宋体"/>
                <a:cs typeface="宋体"/>
              </a:rPr>
              <a:t>解</a:t>
            </a:r>
            <a:r>
              <a:rPr dirty="0" sz="3600" spc="-40" b="1">
                <a:latin typeface="宋体"/>
                <a:cs typeface="宋体"/>
              </a:rPr>
              <a:t>的</a:t>
            </a:r>
            <a:r>
              <a:rPr dirty="0" sz="3600" spc="-40" b="1">
                <a:latin typeface="宋体"/>
                <a:cs typeface="宋体"/>
              </a:rPr>
              <a:t>结</a:t>
            </a:r>
            <a:r>
              <a:rPr dirty="0" sz="3600" spc="-50" b="1">
                <a:latin typeface="宋体"/>
                <a:cs typeface="宋体"/>
              </a:rPr>
              <a:t>构</a:t>
            </a:r>
            <a:endParaRPr sz="3600">
              <a:latin typeface="宋体"/>
              <a:cs typeface="宋体"/>
            </a:endParaRPr>
          </a:p>
          <a:p>
            <a:pPr lvl="1" marL="794385" indent="-287655">
              <a:lnSpc>
                <a:spcPct val="100000"/>
              </a:lnSpc>
              <a:spcBef>
                <a:spcPts val="785"/>
              </a:spcBef>
              <a:buFont typeface="Arial"/>
              <a:buChar char="–"/>
              <a:tabLst>
                <a:tab pos="795020" algn="l"/>
                <a:tab pos="2823210" algn="l"/>
              </a:tabLst>
            </a:pPr>
            <a:r>
              <a:rPr dirty="0" sz="3200" spc="165" b="1">
                <a:solidFill>
                  <a:srgbClr val="0000CC"/>
                </a:solidFill>
                <a:latin typeface="宋体"/>
                <a:cs typeface="宋体"/>
              </a:rPr>
              <a:t>若</a:t>
            </a:r>
            <a:r>
              <a:rPr dirty="0" sz="3200" spc="165" b="1">
                <a:solidFill>
                  <a:srgbClr val="0000CC"/>
                </a:solidFill>
                <a:latin typeface="宋体"/>
                <a:cs typeface="宋体"/>
              </a:rPr>
              <a:t>计</a:t>
            </a:r>
            <a:r>
              <a:rPr dirty="0" sz="3200" spc="155" b="1">
                <a:solidFill>
                  <a:srgbClr val="0000CC"/>
                </a:solidFill>
                <a:latin typeface="宋体"/>
                <a:cs typeface="宋体"/>
              </a:rPr>
              <a:t>算</a:t>
            </a:r>
            <a:r>
              <a:rPr dirty="0" sz="3200" spc="-5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sz="3200" spc="15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165" b="1">
                <a:solidFill>
                  <a:srgbClr val="0000CC"/>
                </a:solidFill>
                <a:latin typeface="宋体"/>
                <a:cs typeface="宋体"/>
              </a:rPr>
              <a:t>优化</a:t>
            </a:r>
            <a:r>
              <a:rPr dirty="0" sz="3200" spc="150" b="1">
                <a:solidFill>
                  <a:srgbClr val="0000CC"/>
                </a:solidFill>
                <a:latin typeface="宋体"/>
                <a:cs typeface="宋体"/>
              </a:rPr>
              <a:t>顺</a:t>
            </a:r>
            <a:r>
              <a:rPr dirty="0" sz="3200" spc="165" b="1">
                <a:solidFill>
                  <a:srgbClr val="0000CC"/>
                </a:solidFill>
                <a:latin typeface="宋体"/>
                <a:cs typeface="宋体"/>
              </a:rPr>
              <a:t>序</a:t>
            </a:r>
            <a:r>
              <a:rPr dirty="0" sz="3200" spc="170" b="1">
                <a:solidFill>
                  <a:srgbClr val="0000CC"/>
                </a:solidFill>
                <a:latin typeface="宋体"/>
                <a:cs typeface="宋体"/>
              </a:rPr>
              <a:t>在</a:t>
            </a:r>
            <a:r>
              <a:rPr dirty="0" sz="3200" spc="195" b="1" i="1">
                <a:solidFill>
                  <a:srgbClr val="0000CC"/>
                </a:solidFill>
                <a:latin typeface="Times New Roman"/>
                <a:cs typeface="Times New Roman"/>
              </a:rPr>
              <a:t>k</a:t>
            </a:r>
            <a:r>
              <a:rPr dirty="0" sz="3200" spc="150" b="1">
                <a:solidFill>
                  <a:srgbClr val="0000CC"/>
                </a:solidFill>
                <a:latin typeface="宋体"/>
                <a:cs typeface="宋体"/>
              </a:rPr>
              <a:t>处</a:t>
            </a:r>
            <a:r>
              <a:rPr dirty="0" sz="3200" spc="165" b="1">
                <a:solidFill>
                  <a:srgbClr val="0000CC"/>
                </a:solidFill>
                <a:latin typeface="宋体"/>
                <a:cs typeface="宋体"/>
              </a:rPr>
              <a:t>断</a:t>
            </a:r>
            <a:r>
              <a:rPr dirty="0" sz="3200" spc="150" b="1">
                <a:solidFill>
                  <a:srgbClr val="0000CC"/>
                </a:solidFill>
                <a:latin typeface="宋体"/>
                <a:cs typeface="宋体"/>
              </a:rPr>
              <a:t>开矩阵</a:t>
            </a:r>
            <a:r>
              <a:rPr dirty="0" sz="3200" spc="175" b="1">
                <a:solidFill>
                  <a:srgbClr val="0000CC"/>
                </a:solidFill>
                <a:latin typeface="宋体"/>
                <a:cs typeface="宋体"/>
              </a:rPr>
              <a:t>链</a:t>
            </a:r>
            <a:r>
              <a:rPr dirty="0" sz="3200" spc="-50" b="1">
                <a:solidFill>
                  <a:srgbClr val="0000CC"/>
                </a:solidFill>
                <a:latin typeface="Times New Roman"/>
                <a:cs typeface="Times New Roman"/>
              </a:rPr>
              <a:t>,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367979" y="4328871"/>
            <a:ext cx="46291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225" b="1">
                <a:solidFill>
                  <a:srgbClr val="0000CC"/>
                </a:solidFill>
                <a:latin typeface="宋体"/>
                <a:cs typeface="宋体"/>
              </a:rPr>
              <a:t>序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47546" y="4093767"/>
            <a:ext cx="7133590" cy="132651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567815">
              <a:lnSpc>
                <a:spcPts val="2245"/>
              </a:lnSpc>
              <a:spcBef>
                <a:spcPts val="10"/>
              </a:spcBef>
            </a:pPr>
            <a:r>
              <a:rPr dirty="0" sz="2100" spc="-25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2250" spc="-25" b="1" i="1">
                <a:solidFill>
                  <a:srgbClr val="0000CC"/>
                </a:solidFill>
                <a:latin typeface="Symbol"/>
                <a:cs typeface="Symbol"/>
              </a:rPr>
              <a:t></a:t>
            </a:r>
            <a:r>
              <a:rPr dirty="0" sz="2100" spc="-25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endParaRPr sz="2100">
              <a:latin typeface="Times New Roman"/>
              <a:cs typeface="Times New Roman"/>
            </a:endParaRPr>
          </a:p>
          <a:p>
            <a:pPr>
              <a:lnSpc>
                <a:spcPts val="3550"/>
              </a:lnSpc>
            </a:pPr>
            <a:r>
              <a:rPr dirty="0" sz="3200" spc="200" b="1">
                <a:solidFill>
                  <a:srgbClr val="0000CC"/>
                </a:solidFill>
                <a:latin typeface="宋体"/>
                <a:cs typeface="宋体"/>
              </a:rPr>
              <a:t>即</a:t>
            </a:r>
            <a:r>
              <a:rPr dirty="0" sz="3200" spc="-25" b="1" i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spc="-37" b="1" i="1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dirty="0" baseline="-23456" sz="3375" spc="-37" b="1" i="1">
                <a:solidFill>
                  <a:srgbClr val="FF0000"/>
                </a:solidFill>
                <a:latin typeface="Symbol"/>
                <a:cs typeface="Symbol"/>
              </a:rPr>
              <a:t></a:t>
            </a:r>
            <a:r>
              <a:rPr dirty="0" baseline="-25132" sz="3150" spc="-37" b="1" i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dirty="0" sz="3200" spc="-25" b="1" i="1">
                <a:solidFill>
                  <a:srgbClr val="FF0000"/>
                </a:solidFill>
                <a:latin typeface="Times New Roman"/>
                <a:cs typeface="Times New Roman"/>
              </a:rPr>
              <a:t>=A</a:t>
            </a:r>
            <a:r>
              <a:rPr dirty="0" baseline="-25132" sz="3150" spc="-37" b="1" i="1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dirty="0" baseline="-23456" sz="3375" spc="-37" b="1" i="1">
                <a:solidFill>
                  <a:srgbClr val="FF0000"/>
                </a:solidFill>
                <a:latin typeface="Symbol"/>
                <a:cs typeface="Symbol"/>
              </a:rPr>
              <a:t></a:t>
            </a:r>
            <a:r>
              <a:rPr dirty="0" baseline="-25132" sz="3150" spc="-37" b="1" i="1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dirty="0" sz="3350" spc="-25" b="1" i="1">
                <a:solidFill>
                  <a:srgbClr val="FF0000"/>
                </a:solidFill>
                <a:latin typeface="Symbol"/>
                <a:cs typeface="Symbol"/>
              </a:rPr>
              <a:t></a:t>
            </a:r>
            <a:r>
              <a:rPr dirty="0" sz="3200" spc="-25" b="1" i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spc="-37" b="1" i="1">
                <a:solidFill>
                  <a:srgbClr val="FF0000"/>
                </a:solidFill>
                <a:latin typeface="Times New Roman"/>
                <a:cs typeface="Times New Roman"/>
              </a:rPr>
              <a:t>k+1</a:t>
            </a:r>
            <a:r>
              <a:rPr dirty="0" baseline="-23456" sz="3375" spc="-37" b="1" i="1">
                <a:solidFill>
                  <a:srgbClr val="FF0000"/>
                </a:solidFill>
                <a:latin typeface="Symbol"/>
                <a:cs typeface="Symbol"/>
              </a:rPr>
              <a:t></a:t>
            </a:r>
            <a:r>
              <a:rPr dirty="0" baseline="-25132" sz="3150" spc="-37" b="1" i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dirty="0" baseline="-25132" sz="3150" spc="-225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95" b="1">
                <a:solidFill>
                  <a:srgbClr val="0000CC"/>
                </a:solidFill>
                <a:latin typeface="宋体"/>
                <a:cs typeface="宋体"/>
              </a:rPr>
              <a:t>，则在</a:t>
            </a:r>
            <a:r>
              <a:rPr dirty="0" sz="3200" spc="60" b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spc="89" b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baseline="-25132" sz="3150" spc="89" b="1">
                <a:solidFill>
                  <a:srgbClr val="0000CC"/>
                </a:solidFill>
                <a:latin typeface="Symbol"/>
                <a:cs typeface="Symbol"/>
              </a:rPr>
              <a:t></a:t>
            </a:r>
            <a:r>
              <a:rPr dirty="0" baseline="-25132" sz="3150" spc="89" b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z="3200" spc="20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200" b="1">
                <a:solidFill>
                  <a:srgbClr val="0000CC"/>
                </a:solidFill>
                <a:latin typeface="宋体"/>
                <a:cs typeface="宋体"/>
              </a:rPr>
              <a:t>优</a:t>
            </a:r>
            <a:r>
              <a:rPr dirty="0" sz="3200" spc="200" b="1">
                <a:solidFill>
                  <a:srgbClr val="0000CC"/>
                </a:solidFill>
                <a:latin typeface="宋体"/>
                <a:cs typeface="宋体"/>
              </a:rPr>
              <a:t>化</a:t>
            </a:r>
            <a:r>
              <a:rPr dirty="0" sz="3200" spc="150" b="1">
                <a:solidFill>
                  <a:srgbClr val="0000CC"/>
                </a:solidFill>
                <a:latin typeface="宋体"/>
                <a:cs typeface="宋体"/>
              </a:rPr>
              <a:t>顺</a:t>
            </a:r>
            <a:endParaRPr sz="3200">
              <a:latin typeface="宋体"/>
              <a:cs typeface="宋体"/>
            </a:endParaRPr>
          </a:p>
          <a:p>
            <a:pPr>
              <a:lnSpc>
                <a:spcPts val="3825"/>
              </a:lnSpc>
            </a:pP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中，对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应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于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子问题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baseline="-23456" sz="3375" spc="-15" b="1" i="1">
                <a:solidFill>
                  <a:srgbClr val="0000CC"/>
                </a:solidFill>
                <a:latin typeface="Symbol"/>
                <a:cs typeface="Symbol"/>
              </a:rPr>
              <a:t></a:t>
            </a:r>
            <a:r>
              <a:rPr dirty="0" baseline="-25132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k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解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必须是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1-k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64994" y="249377"/>
            <a:ext cx="451485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0">
                <a:latin typeface="宋体"/>
                <a:cs typeface="宋体"/>
              </a:rPr>
              <a:t>分</a:t>
            </a:r>
            <a:r>
              <a:rPr dirty="0" spc="-40">
                <a:latin typeface="宋体"/>
                <a:cs typeface="宋体"/>
              </a:rPr>
              <a:t>析</a:t>
            </a:r>
            <a:r>
              <a:rPr dirty="0" spc="-40">
                <a:latin typeface="宋体"/>
                <a:cs typeface="宋体"/>
              </a:rPr>
              <a:t>优</a:t>
            </a:r>
            <a:r>
              <a:rPr dirty="0" spc="-40">
                <a:latin typeface="宋体"/>
                <a:cs typeface="宋体"/>
              </a:rPr>
              <a:t>化</a:t>
            </a:r>
            <a:r>
              <a:rPr dirty="0" spc="-40">
                <a:latin typeface="宋体"/>
                <a:cs typeface="宋体"/>
              </a:rPr>
              <a:t>解</a:t>
            </a:r>
            <a:r>
              <a:rPr dirty="0" spc="-40">
                <a:latin typeface="宋体"/>
                <a:cs typeface="宋体"/>
              </a:rPr>
              <a:t>的</a:t>
            </a:r>
            <a:r>
              <a:rPr dirty="0" spc="-40">
                <a:latin typeface="宋体"/>
                <a:cs typeface="宋体"/>
              </a:rPr>
              <a:t>结</a:t>
            </a:r>
            <a:r>
              <a:rPr dirty="0" spc="-50">
                <a:latin typeface="宋体"/>
                <a:cs typeface="宋体"/>
              </a:rPr>
              <a:t>构</a:t>
            </a:r>
          </a:p>
        </p:txBody>
      </p:sp>
      <p:sp>
        <p:nvSpPr>
          <p:cNvPr id="6" name="object 6" descr=""/>
          <p:cNvSpPr/>
          <p:nvPr/>
        </p:nvSpPr>
        <p:spPr>
          <a:xfrm>
            <a:off x="1219200" y="4191000"/>
            <a:ext cx="7297420" cy="1190625"/>
          </a:xfrm>
          <a:custGeom>
            <a:avLst/>
            <a:gdLst/>
            <a:ahLst/>
            <a:cxnLst/>
            <a:rect l="l" t="t" r="r" b="b"/>
            <a:pathLst>
              <a:path w="7297420" h="1190625">
                <a:moveTo>
                  <a:pt x="7296911" y="0"/>
                </a:moveTo>
                <a:lnTo>
                  <a:pt x="0" y="0"/>
                </a:lnTo>
                <a:lnTo>
                  <a:pt x="0" y="1190625"/>
                </a:lnTo>
                <a:lnTo>
                  <a:pt x="7296911" y="1190625"/>
                </a:lnTo>
                <a:lnTo>
                  <a:pt x="7296911" y="0"/>
                </a:lnTo>
                <a:close/>
              </a:path>
            </a:pathLst>
          </a:custGeom>
          <a:solidFill>
            <a:srgbClr val="66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3020695" y="4214241"/>
            <a:ext cx="36957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具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有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优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化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子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结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构</a:t>
            </a:r>
            <a:r>
              <a:rPr dirty="0" sz="3600" spc="-50" b="1">
                <a:solidFill>
                  <a:srgbClr val="FF0000"/>
                </a:solidFill>
                <a:latin typeface="宋体"/>
                <a:cs typeface="宋体"/>
              </a:rPr>
              <a:t>：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96746" y="4766564"/>
            <a:ext cx="7638415" cy="153987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algn="just" marL="50800" marR="31750" indent="408940">
              <a:lnSpc>
                <a:spcPct val="99000"/>
              </a:lnSpc>
              <a:spcBef>
                <a:spcPts val="140"/>
              </a:spcBef>
            </a:pPr>
            <a:r>
              <a:rPr dirty="0" sz="3600" spc="-30" b="1">
                <a:solidFill>
                  <a:srgbClr val="FF0000"/>
                </a:solidFill>
                <a:latin typeface="宋体"/>
                <a:cs typeface="宋体"/>
              </a:rPr>
              <a:t>问</a:t>
            </a:r>
            <a:r>
              <a:rPr dirty="0" sz="3600" spc="-30" b="1">
                <a:solidFill>
                  <a:srgbClr val="FF0000"/>
                </a:solidFill>
                <a:latin typeface="宋体"/>
                <a:cs typeface="宋体"/>
              </a:rPr>
              <a:t>题</a:t>
            </a:r>
            <a:r>
              <a:rPr dirty="0" sz="3600" spc="-30" b="1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sz="3600" spc="-30" b="1">
                <a:solidFill>
                  <a:srgbClr val="FF0000"/>
                </a:solidFill>
                <a:latin typeface="宋体"/>
                <a:cs typeface="宋体"/>
              </a:rPr>
              <a:t>优</a:t>
            </a:r>
            <a:r>
              <a:rPr dirty="0" sz="3600" spc="-30" b="1">
                <a:solidFill>
                  <a:srgbClr val="FF0000"/>
                </a:solidFill>
                <a:latin typeface="宋体"/>
                <a:cs typeface="宋体"/>
              </a:rPr>
              <a:t>化</a:t>
            </a:r>
            <a:r>
              <a:rPr dirty="0" sz="3600" spc="-30" b="1">
                <a:solidFill>
                  <a:srgbClr val="FF0000"/>
                </a:solidFill>
                <a:latin typeface="宋体"/>
                <a:cs typeface="宋体"/>
              </a:rPr>
              <a:t>解</a:t>
            </a:r>
            <a:r>
              <a:rPr dirty="0" sz="3600" spc="-30" b="1">
                <a:solidFill>
                  <a:srgbClr val="FF0000"/>
                </a:solidFill>
                <a:latin typeface="宋体"/>
                <a:cs typeface="宋体"/>
              </a:rPr>
              <a:t>包</a:t>
            </a:r>
            <a:r>
              <a:rPr dirty="0" sz="3600" spc="-30" b="1">
                <a:solidFill>
                  <a:srgbClr val="FF0000"/>
                </a:solidFill>
                <a:latin typeface="宋体"/>
                <a:cs typeface="宋体"/>
              </a:rPr>
              <a:t>括</a:t>
            </a:r>
            <a:r>
              <a:rPr dirty="0" sz="3600" spc="-30" b="1">
                <a:solidFill>
                  <a:srgbClr val="FF0000"/>
                </a:solidFill>
                <a:latin typeface="宋体"/>
                <a:cs typeface="宋体"/>
              </a:rPr>
              <a:t>子</a:t>
            </a:r>
            <a:r>
              <a:rPr dirty="0" sz="3600" spc="-30" b="1">
                <a:solidFill>
                  <a:srgbClr val="FF0000"/>
                </a:solidFill>
                <a:latin typeface="宋体"/>
                <a:cs typeface="宋体"/>
              </a:rPr>
              <a:t>问</a:t>
            </a:r>
            <a:r>
              <a:rPr dirty="0" sz="3600" spc="-30" b="1">
                <a:solidFill>
                  <a:srgbClr val="FF0000"/>
                </a:solidFill>
                <a:latin typeface="宋体"/>
                <a:cs typeface="宋体"/>
              </a:rPr>
              <a:t>题</a:t>
            </a:r>
            <a:r>
              <a:rPr dirty="0" sz="3600" spc="-30" b="1">
                <a:solidFill>
                  <a:srgbClr val="FF0000"/>
                </a:solidFill>
                <a:latin typeface="宋体"/>
                <a:cs typeface="宋体"/>
              </a:rPr>
              <a:t>优</a:t>
            </a:r>
            <a:r>
              <a:rPr dirty="0" sz="3600" spc="-30" b="1">
                <a:solidFill>
                  <a:srgbClr val="FF0000"/>
                </a:solidFill>
                <a:latin typeface="宋体"/>
                <a:cs typeface="宋体"/>
              </a:rPr>
              <a:t>化</a:t>
            </a:r>
            <a:r>
              <a:rPr dirty="0" sz="3600" spc="265" b="1">
                <a:solidFill>
                  <a:srgbClr val="FF0000"/>
                </a:solidFill>
                <a:latin typeface="宋体"/>
                <a:cs typeface="宋体"/>
              </a:rPr>
              <a:t>解 </a:t>
            </a:r>
            <a:r>
              <a:rPr dirty="0" sz="3200" spc="25" b="1">
                <a:solidFill>
                  <a:srgbClr val="0000CC"/>
                </a:solidFill>
                <a:latin typeface="宋体"/>
                <a:cs typeface="宋体"/>
              </a:rPr>
              <a:t>优</a:t>
            </a:r>
            <a:r>
              <a:rPr dirty="0" sz="3200" spc="20" b="1">
                <a:solidFill>
                  <a:srgbClr val="0000CC"/>
                </a:solidFill>
                <a:latin typeface="宋体"/>
                <a:cs typeface="宋体"/>
              </a:rPr>
              <a:t>化解， 对</a:t>
            </a:r>
            <a:r>
              <a:rPr dirty="0" sz="3200" spc="440" b="1">
                <a:solidFill>
                  <a:srgbClr val="0000CC"/>
                </a:solidFill>
                <a:latin typeface="宋体"/>
                <a:cs typeface="宋体"/>
              </a:rPr>
              <a:t>应</a:t>
            </a:r>
            <a:r>
              <a:rPr dirty="0" sz="3200" spc="425" b="1">
                <a:solidFill>
                  <a:srgbClr val="0000CC"/>
                </a:solidFill>
                <a:latin typeface="宋体"/>
                <a:cs typeface="宋体"/>
              </a:rPr>
              <a:t>于</a:t>
            </a:r>
            <a:r>
              <a:rPr dirty="0" sz="3200" spc="440" b="1">
                <a:solidFill>
                  <a:srgbClr val="0000CC"/>
                </a:solidFill>
                <a:latin typeface="宋体"/>
                <a:cs typeface="宋体"/>
              </a:rPr>
              <a:t>子</a:t>
            </a:r>
            <a:r>
              <a:rPr dirty="0" sz="3200" spc="440" b="1">
                <a:solidFill>
                  <a:srgbClr val="0000CC"/>
                </a:solidFill>
                <a:latin typeface="宋体"/>
                <a:cs typeface="宋体"/>
              </a:rPr>
              <a:t>问</a:t>
            </a:r>
            <a:r>
              <a:rPr dirty="0" sz="3200" spc="450" b="1">
                <a:solidFill>
                  <a:srgbClr val="0000CC"/>
                </a:solidFill>
                <a:latin typeface="宋体"/>
                <a:cs typeface="宋体"/>
              </a:rPr>
              <a:t>题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k+1</a:t>
            </a:r>
            <a:r>
              <a:rPr dirty="0" baseline="-23456" sz="3375" spc="-15" b="1" i="1">
                <a:solidFill>
                  <a:srgbClr val="0000CC"/>
                </a:solidFill>
                <a:latin typeface="Symbol"/>
                <a:cs typeface="Symbol"/>
              </a:rPr>
              <a:t></a:t>
            </a:r>
            <a:r>
              <a:rPr dirty="0" baseline="-25132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baseline="-25132" sz="3150" spc="-89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425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440" b="1">
                <a:solidFill>
                  <a:srgbClr val="0000CC"/>
                </a:solidFill>
                <a:latin typeface="宋体"/>
                <a:cs typeface="宋体"/>
              </a:rPr>
              <a:t>解</a:t>
            </a:r>
            <a:r>
              <a:rPr dirty="0" sz="3200" spc="440" b="1">
                <a:solidFill>
                  <a:srgbClr val="0000CC"/>
                </a:solidFill>
                <a:latin typeface="宋体"/>
                <a:cs typeface="宋体"/>
              </a:rPr>
              <a:t>必</a:t>
            </a:r>
            <a:r>
              <a:rPr dirty="0" sz="3200" spc="195" b="1">
                <a:solidFill>
                  <a:srgbClr val="0000CC"/>
                </a:solidFill>
                <a:latin typeface="宋体"/>
                <a:cs typeface="宋体"/>
              </a:rPr>
              <a:t>须是</a:t>
            </a:r>
            <a:r>
              <a:rPr dirty="0" sz="3200" spc="-20" b="1">
                <a:solidFill>
                  <a:srgbClr val="0000CC"/>
                </a:solidFill>
                <a:latin typeface="宋体"/>
                <a:cs typeface="宋体"/>
              </a:rPr>
              <a:t> 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k+1</a:t>
            </a:r>
            <a:r>
              <a:rPr dirty="0" baseline="-23456" sz="3375" spc="-15" b="1" i="1">
                <a:solidFill>
                  <a:srgbClr val="0000CC"/>
                </a:solidFill>
                <a:latin typeface="Symbol"/>
                <a:cs typeface="Symbol"/>
              </a:rPr>
              <a:t></a:t>
            </a:r>
            <a:r>
              <a:rPr dirty="0" baseline="-25132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优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化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解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8739" y="497789"/>
            <a:ext cx="312102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dirty="0" sz="3600" spc="-40" b="1">
                <a:latin typeface="宋体"/>
                <a:cs typeface="宋体"/>
              </a:rPr>
              <a:t>子</a:t>
            </a:r>
            <a:r>
              <a:rPr dirty="0" sz="3600" spc="-40" b="1">
                <a:latin typeface="宋体"/>
                <a:cs typeface="宋体"/>
              </a:rPr>
              <a:t>问</a:t>
            </a:r>
            <a:r>
              <a:rPr dirty="0" sz="3600" spc="-40" b="1">
                <a:latin typeface="宋体"/>
                <a:cs typeface="宋体"/>
              </a:rPr>
              <a:t>题</a:t>
            </a:r>
            <a:r>
              <a:rPr dirty="0" sz="3600" spc="-40" b="1">
                <a:latin typeface="宋体"/>
                <a:cs typeface="宋体"/>
              </a:rPr>
              <a:t>重</a:t>
            </a:r>
            <a:r>
              <a:rPr dirty="0" sz="3600" spc="-40" b="1">
                <a:latin typeface="宋体"/>
                <a:cs typeface="宋体"/>
              </a:rPr>
              <a:t>叠</a:t>
            </a:r>
            <a:r>
              <a:rPr dirty="0" sz="3600" spc="-50" b="1">
                <a:latin typeface="宋体"/>
                <a:cs typeface="宋体"/>
              </a:rPr>
              <a:t>性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25011" y="1125499"/>
            <a:ext cx="2212975" cy="523240"/>
          </a:xfrm>
          <a:prstGeom prst="rect">
            <a:avLst/>
          </a:prstGeom>
          <a:solidFill>
            <a:srgbClr val="FFFF99"/>
          </a:solidFill>
        </p:spPr>
        <p:txBody>
          <a:bodyPr wrap="square" lIns="0" tIns="1587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25"/>
              </a:spcBef>
            </a:pP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1021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2950" spc="-10" b="1" i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1021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r>
              <a:rPr dirty="0" sz="2950" spc="-10" b="1" i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1021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3</a:t>
            </a:r>
            <a:r>
              <a:rPr dirty="0" sz="2950" spc="-10" b="1" i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1021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4</a:t>
            </a:r>
            <a:endParaRPr baseline="-21021" sz="2775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12038" y="2792374"/>
            <a:ext cx="2693670" cy="523240"/>
          </a:xfrm>
          <a:prstGeom prst="rect">
            <a:avLst/>
          </a:prstGeom>
          <a:solidFill>
            <a:srgbClr val="FFFF99"/>
          </a:solidFill>
        </p:spPr>
        <p:txBody>
          <a:bodyPr wrap="square" lIns="0" tIns="1587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5"/>
              </a:spcBef>
            </a:pP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(A</a:t>
            </a:r>
            <a:r>
              <a:rPr dirty="0" baseline="-21021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)</a:t>
            </a:r>
            <a:r>
              <a:rPr dirty="0" sz="2950" spc="-10" b="1" i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(A</a:t>
            </a:r>
            <a:r>
              <a:rPr dirty="0" baseline="-21021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r>
              <a:rPr dirty="0" sz="2950" spc="-10" b="1" i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1021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3</a:t>
            </a:r>
            <a:r>
              <a:rPr dirty="0" sz="2950" spc="-10" b="1" i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1021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4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306190" y="2792374"/>
            <a:ext cx="2826385" cy="523240"/>
          </a:xfrm>
          <a:prstGeom prst="rect">
            <a:avLst/>
          </a:prstGeom>
          <a:solidFill>
            <a:srgbClr val="FFFF99"/>
          </a:solidFill>
        </p:spPr>
        <p:txBody>
          <a:bodyPr wrap="square" lIns="0" tIns="1587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25"/>
              </a:spcBef>
            </a:pPr>
            <a:r>
              <a:rPr dirty="0" sz="2800" spc="-25" b="1" i="1">
                <a:solidFill>
                  <a:srgbClr val="0000CC"/>
                </a:solidFill>
                <a:latin typeface="Times New Roman"/>
                <a:cs typeface="Times New Roman"/>
              </a:rPr>
              <a:t>(A</a:t>
            </a:r>
            <a:r>
              <a:rPr dirty="0" baseline="-21021" sz="2775" spc="-37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2950" spc="-25" b="1" i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2800" spc="-25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1021" sz="2775" spc="-37" b="1" i="1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r>
              <a:rPr dirty="0" sz="2800" spc="-25" b="1" i="1">
                <a:solidFill>
                  <a:srgbClr val="0000CC"/>
                </a:solidFill>
                <a:latin typeface="Times New Roman"/>
                <a:cs typeface="Times New Roman"/>
              </a:rPr>
              <a:t>)</a:t>
            </a:r>
            <a:r>
              <a:rPr dirty="0" sz="2950" spc="-25" b="1" i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2800" spc="-25" b="1" i="1">
                <a:solidFill>
                  <a:srgbClr val="0000CC"/>
                </a:solidFill>
                <a:latin typeface="Times New Roman"/>
                <a:cs typeface="Times New Roman"/>
              </a:rPr>
              <a:t>(A</a:t>
            </a:r>
            <a:r>
              <a:rPr dirty="0" baseline="-21021" sz="2775" spc="-37" b="1" i="1">
                <a:solidFill>
                  <a:srgbClr val="0000CC"/>
                </a:solidFill>
                <a:latin typeface="Times New Roman"/>
                <a:cs typeface="Times New Roman"/>
              </a:rPr>
              <a:t>3</a:t>
            </a:r>
            <a:r>
              <a:rPr dirty="0" sz="2950" spc="-25" b="1" i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2800" spc="-25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1021" sz="2775" spc="-37" b="1" i="1">
                <a:solidFill>
                  <a:srgbClr val="0000CC"/>
                </a:solidFill>
                <a:latin typeface="Times New Roman"/>
                <a:cs typeface="Times New Roman"/>
              </a:rPr>
              <a:t>4</a:t>
            </a:r>
            <a:r>
              <a:rPr dirty="0" baseline="-21021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800" spc="-50" b="1" i="1">
                <a:solidFill>
                  <a:srgbClr val="0000CC"/>
                </a:solidFill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237096" y="2792374"/>
            <a:ext cx="2842895" cy="523240"/>
          </a:xfrm>
          <a:prstGeom prst="rect">
            <a:avLst/>
          </a:prstGeom>
          <a:solidFill>
            <a:srgbClr val="FFFF99"/>
          </a:solidFill>
        </p:spPr>
        <p:txBody>
          <a:bodyPr wrap="square" lIns="0" tIns="1587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25"/>
              </a:spcBef>
            </a:pPr>
            <a:r>
              <a:rPr dirty="0" sz="2800" spc="-20" b="1" i="1">
                <a:solidFill>
                  <a:srgbClr val="0000CC"/>
                </a:solidFill>
                <a:latin typeface="Times New Roman"/>
                <a:cs typeface="Times New Roman"/>
              </a:rPr>
              <a:t>(A</a:t>
            </a:r>
            <a:r>
              <a:rPr dirty="0" baseline="-21021" sz="2775" spc="-30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2950" spc="-20" b="1" i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2800" spc="-2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1021" sz="2775" spc="-30" b="1" i="1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r>
              <a:rPr dirty="0" sz="2950" spc="-20" b="1" i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2950" spc="-13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1021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3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)</a:t>
            </a:r>
            <a:r>
              <a:rPr dirty="0" sz="2950" spc="-10" b="1" i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(A</a:t>
            </a:r>
            <a:r>
              <a:rPr dirty="0" baseline="-21021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4</a:t>
            </a:r>
            <a:r>
              <a:rPr dirty="0" baseline="-21021" sz="2775" spc="-82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800" spc="-50" b="1" i="1">
                <a:solidFill>
                  <a:srgbClr val="0000CC"/>
                </a:solidFill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20129" y="4521200"/>
            <a:ext cx="1341120" cy="523875"/>
          </a:xfrm>
          <a:prstGeom prst="rect">
            <a:avLst/>
          </a:prstGeom>
          <a:solidFill>
            <a:srgbClr val="FFFF99"/>
          </a:solidFill>
        </p:spPr>
        <p:txBody>
          <a:bodyPr wrap="square" lIns="0" tIns="1651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30"/>
              </a:spcBef>
            </a:pP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(A</a:t>
            </a:r>
            <a:r>
              <a:rPr dirty="0" baseline="-21021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r>
              <a:rPr dirty="0" sz="2950" spc="-10" b="1" i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1021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3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783714" y="4536180"/>
            <a:ext cx="1219200" cy="514984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r>
              <a:rPr dirty="0" sz="2800" spc="-35" b="1" i="1">
                <a:solidFill>
                  <a:srgbClr val="0000FF"/>
                </a:solidFill>
                <a:latin typeface="Times New Roman"/>
                <a:cs typeface="Times New Roman"/>
              </a:rPr>
              <a:t>(A</a:t>
            </a:r>
            <a:r>
              <a:rPr dirty="0" baseline="-21021" sz="2775" spc="-52" b="1" i="1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dirty="0" sz="2950" spc="-35" b="1" i="1">
                <a:solidFill>
                  <a:srgbClr val="0000FF"/>
                </a:solidFill>
                <a:latin typeface="Symbol"/>
                <a:cs typeface="Symbol"/>
              </a:rPr>
              <a:t></a:t>
            </a:r>
            <a:r>
              <a:rPr dirty="0" sz="2950" spc="-12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800" spc="-25" b="1" i="1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dirty="0" baseline="-21021" sz="2775" spc="-37" b="1" i="1">
                <a:solidFill>
                  <a:srgbClr val="0000FF"/>
                </a:solidFill>
                <a:latin typeface="Times New Roman"/>
                <a:cs typeface="Times New Roman"/>
              </a:rPr>
              <a:t>4</a:t>
            </a:r>
            <a:r>
              <a:rPr dirty="0" sz="2800" spc="-25" b="1" i="1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255517" y="4521829"/>
            <a:ext cx="1219200" cy="514984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r>
              <a:rPr dirty="0" sz="2800" spc="-35" b="1" i="1">
                <a:solidFill>
                  <a:srgbClr val="0000FF"/>
                </a:solidFill>
                <a:latin typeface="Times New Roman"/>
                <a:cs typeface="Times New Roman"/>
              </a:rPr>
              <a:t>(A</a:t>
            </a:r>
            <a:r>
              <a:rPr dirty="0" baseline="-21021" sz="2775" spc="-52" b="1" i="1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dirty="0" sz="2950" spc="-35" b="1" i="1">
                <a:solidFill>
                  <a:srgbClr val="0000FF"/>
                </a:solidFill>
                <a:latin typeface="Symbol"/>
                <a:cs typeface="Symbol"/>
              </a:rPr>
              <a:t></a:t>
            </a:r>
            <a:r>
              <a:rPr dirty="0" sz="2950" spc="-12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800" spc="-25" b="1" i="1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dirty="0" baseline="-21021" sz="2775" spc="-37" b="1" i="1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dirty="0" sz="2800" spc="-25" b="1" i="1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774438" y="4536180"/>
            <a:ext cx="1144270" cy="514984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r>
              <a:rPr dirty="0" sz="2800" spc="-25" b="1" i="1">
                <a:solidFill>
                  <a:srgbClr val="0000FF"/>
                </a:solidFill>
                <a:latin typeface="Times New Roman"/>
                <a:cs typeface="Times New Roman"/>
              </a:rPr>
              <a:t>(A</a:t>
            </a:r>
            <a:r>
              <a:rPr dirty="0" baseline="-21021" sz="2775" spc="-37" b="1" i="1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dirty="0" sz="2950" spc="-25" b="1" i="1">
                <a:solidFill>
                  <a:srgbClr val="0000FF"/>
                </a:solidFill>
                <a:latin typeface="Symbol"/>
                <a:cs typeface="Symbol"/>
              </a:rPr>
              <a:t></a:t>
            </a:r>
            <a:r>
              <a:rPr dirty="0" sz="2800" spc="-25" b="1" i="1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dirty="0" baseline="-21021" sz="2775" spc="-37" b="1" i="1">
                <a:solidFill>
                  <a:srgbClr val="0000FF"/>
                </a:solidFill>
                <a:latin typeface="Times New Roman"/>
                <a:cs typeface="Times New Roman"/>
              </a:rPr>
              <a:t>4</a:t>
            </a:r>
            <a:r>
              <a:rPr dirty="0" sz="2800" spc="-25" b="1" i="1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297167" y="4521829"/>
            <a:ext cx="1144270" cy="514984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r>
              <a:rPr dirty="0" sz="2800" spc="-25" b="1" i="1">
                <a:solidFill>
                  <a:srgbClr val="0000FF"/>
                </a:solidFill>
                <a:latin typeface="Times New Roman"/>
                <a:cs typeface="Times New Roman"/>
              </a:rPr>
              <a:t>(A</a:t>
            </a:r>
            <a:r>
              <a:rPr dirty="0" baseline="-21021" sz="2775" spc="-37" b="1" i="1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dirty="0" sz="2950" spc="-25" b="1" i="1">
                <a:solidFill>
                  <a:srgbClr val="0000FF"/>
                </a:solidFill>
                <a:latin typeface="Symbol"/>
                <a:cs typeface="Symbol"/>
              </a:rPr>
              <a:t></a:t>
            </a:r>
            <a:r>
              <a:rPr dirty="0" sz="2800" spc="-25" b="1" i="1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dirty="0" baseline="-21021" sz="2775" spc="-37" b="1" i="1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dirty="0" sz="2800" spc="-25" b="1" i="1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676388" y="4521200"/>
            <a:ext cx="1341120" cy="523875"/>
          </a:xfrm>
          <a:prstGeom prst="rect">
            <a:avLst/>
          </a:prstGeom>
          <a:solidFill>
            <a:srgbClr val="FFFF99"/>
          </a:solidFill>
        </p:spPr>
        <p:txBody>
          <a:bodyPr wrap="square" lIns="0" tIns="1651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(A</a:t>
            </a:r>
            <a:r>
              <a:rPr dirty="0" baseline="-21021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r>
              <a:rPr dirty="0" sz="2950" spc="-10" b="1" i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1021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4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628394" y="1647317"/>
            <a:ext cx="2376805" cy="1160145"/>
          </a:xfrm>
          <a:custGeom>
            <a:avLst/>
            <a:gdLst/>
            <a:ahLst/>
            <a:cxnLst/>
            <a:rect l="l" t="t" r="r" b="b"/>
            <a:pathLst>
              <a:path w="2376804" h="1160145">
                <a:moveTo>
                  <a:pt x="34670" y="1114298"/>
                </a:moveTo>
                <a:lnTo>
                  <a:pt x="0" y="1159383"/>
                </a:lnTo>
                <a:lnTo>
                  <a:pt x="56768" y="1160018"/>
                </a:lnTo>
                <a:lnTo>
                  <a:pt x="51183" y="1148461"/>
                </a:lnTo>
                <a:lnTo>
                  <a:pt x="37083" y="1148461"/>
                </a:lnTo>
                <a:lnTo>
                  <a:pt x="31495" y="1137031"/>
                </a:lnTo>
                <a:lnTo>
                  <a:pt x="42964" y="1131456"/>
                </a:lnTo>
                <a:lnTo>
                  <a:pt x="34670" y="1114298"/>
                </a:lnTo>
                <a:close/>
              </a:path>
              <a:path w="2376804" h="1160145">
                <a:moveTo>
                  <a:pt x="42964" y="1131456"/>
                </a:moveTo>
                <a:lnTo>
                  <a:pt x="31495" y="1137031"/>
                </a:lnTo>
                <a:lnTo>
                  <a:pt x="37083" y="1148461"/>
                </a:lnTo>
                <a:lnTo>
                  <a:pt x="48500" y="1142911"/>
                </a:lnTo>
                <a:lnTo>
                  <a:pt x="42964" y="1131456"/>
                </a:lnTo>
                <a:close/>
              </a:path>
              <a:path w="2376804" h="1160145">
                <a:moveTo>
                  <a:pt x="48500" y="1142911"/>
                </a:moveTo>
                <a:lnTo>
                  <a:pt x="37083" y="1148461"/>
                </a:lnTo>
                <a:lnTo>
                  <a:pt x="51183" y="1148461"/>
                </a:lnTo>
                <a:lnTo>
                  <a:pt x="48500" y="1142911"/>
                </a:lnTo>
                <a:close/>
              </a:path>
              <a:path w="2376804" h="1160145">
                <a:moveTo>
                  <a:pt x="2370835" y="0"/>
                </a:moveTo>
                <a:lnTo>
                  <a:pt x="42964" y="1131456"/>
                </a:lnTo>
                <a:lnTo>
                  <a:pt x="48500" y="1142911"/>
                </a:lnTo>
                <a:lnTo>
                  <a:pt x="2376297" y="11430"/>
                </a:lnTo>
                <a:lnTo>
                  <a:pt x="23708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4483100" y="1649476"/>
            <a:ext cx="50800" cy="1157605"/>
          </a:xfrm>
          <a:custGeom>
            <a:avLst/>
            <a:gdLst/>
            <a:ahLst/>
            <a:cxnLst/>
            <a:rect l="l" t="t" r="r" b="b"/>
            <a:pathLst>
              <a:path w="50800" h="1157605">
                <a:moveTo>
                  <a:pt x="19050" y="1106424"/>
                </a:moveTo>
                <a:lnTo>
                  <a:pt x="0" y="1106424"/>
                </a:lnTo>
                <a:lnTo>
                  <a:pt x="25400" y="1157224"/>
                </a:lnTo>
                <a:lnTo>
                  <a:pt x="44450" y="1119124"/>
                </a:lnTo>
                <a:lnTo>
                  <a:pt x="19050" y="1119124"/>
                </a:lnTo>
                <a:lnTo>
                  <a:pt x="19050" y="1106424"/>
                </a:lnTo>
                <a:close/>
              </a:path>
              <a:path w="50800" h="1157605">
                <a:moveTo>
                  <a:pt x="31750" y="0"/>
                </a:moveTo>
                <a:lnTo>
                  <a:pt x="19050" y="0"/>
                </a:lnTo>
                <a:lnTo>
                  <a:pt x="19050" y="1119124"/>
                </a:lnTo>
                <a:lnTo>
                  <a:pt x="31750" y="1119124"/>
                </a:lnTo>
                <a:lnTo>
                  <a:pt x="31750" y="0"/>
                </a:lnTo>
                <a:close/>
              </a:path>
              <a:path w="50800" h="1157605">
                <a:moveTo>
                  <a:pt x="50800" y="1106424"/>
                </a:moveTo>
                <a:lnTo>
                  <a:pt x="31750" y="1106424"/>
                </a:lnTo>
                <a:lnTo>
                  <a:pt x="31750" y="1119124"/>
                </a:lnTo>
                <a:lnTo>
                  <a:pt x="44450" y="1119124"/>
                </a:lnTo>
                <a:lnTo>
                  <a:pt x="50800" y="1106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5140452" y="1647063"/>
            <a:ext cx="1927860" cy="1160145"/>
          </a:xfrm>
          <a:custGeom>
            <a:avLst/>
            <a:gdLst/>
            <a:ahLst/>
            <a:cxnLst/>
            <a:rect l="l" t="t" r="r" b="b"/>
            <a:pathLst>
              <a:path w="1927859" h="1160145">
                <a:moveTo>
                  <a:pt x="1880982" y="1138981"/>
                </a:moveTo>
                <a:lnTo>
                  <a:pt x="1871218" y="1155319"/>
                </a:lnTo>
                <a:lnTo>
                  <a:pt x="1927859" y="1159637"/>
                </a:lnTo>
                <a:lnTo>
                  <a:pt x="1918848" y="1145539"/>
                </a:lnTo>
                <a:lnTo>
                  <a:pt x="1891919" y="1145539"/>
                </a:lnTo>
                <a:lnTo>
                  <a:pt x="1880982" y="1138981"/>
                </a:lnTo>
                <a:close/>
              </a:path>
              <a:path w="1927859" h="1160145">
                <a:moveTo>
                  <a:pt x="1887496" y="1128081"/>
                </a:moveTo>
                <a:lnTo>
                  <a:pt x="1880982" y="1138981"/>
                </a:lnTo>
                <a:lnTo>
                  <a:pt x="1891919" y="1145539"/>
                </a:lnTo>
                <a:lnTo>
                  <a:pt x="1898396" y="1134617"/>
                </a:lnTo>
                <a:lnTo>
                  <a:pt x="1887496" y="1128081"/>
                </a:lnTo>
                <a:close/>
              </a:path>
              <a:path w="1927859" h="1160145">
                <a:moveTo>
                  <a:pt x="1897252" y="1111758"/>
                </a:moveTo>
                <a:lnTo>
                  <a:pt x="1887496" y="1128081"/>
                </a:lnTo>
                <a:lnTo>
                  <a:pt x="1898396" y="1134617"/>
                </a:lnTo>
                <a:lnTo>
                  <a:pt x="1891919" y="1145539"/>
                </a:lnTo>
                <a:lnTo>
                  <a:pt x="1918848" y="1145539"/>
                </a:lnTo>
                <a:lnTo>
                  <a:pt x="1897252" y="1111758"/>
                </a:lnTo>
                <a:close/>
              </a:path>
              <a:path w="1927859" h="1160145">
                <a:moveTo>
                  <a:pt x="6476" y="0"/>
                </a:moveTo>
                <a:lnTo>
                  <a:pt x="0" y="10922"/>
                </a:lnTo>
                <a:lnTo>
                  <a:pt x="1880982" y="1138981"/>
                </a:lnTo>
                <a:lnTo>
                  <a:pt x="1887496" y="1128081"/>
                </a:lnTo>
                <a:lnTo>
                  <a:pt x="6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732370" y="3302889"/>
            <a:ext cx="713105" cy="1232535"/>
          </a:xfrm>
          <a:custGeom>
            <a:avLst/>
            <a:gdLst/>
            <a:ahLst/>
            <a:cxnLst/>
            <a:rect l="l" t="t" r="r" b="b"/>
            <a:pathLst>
              <a:path w="713105" h="1232535">
                <a:moveTo>
                  <a:pt x="3314" y="1175893"/>
                </a:moveTo>
                <a:lnTo>
                  <a:pt x="0" y="1232535"/>
                </a:lnTo>
                <a:lnTo>
                  <a:pt x="45228" y="1202690"/>
                </a:lnTo>
                <a:lnTo>
                  <a:pt x="24498" y="1202690"/>
                </a:lnTo>
                <a:lnTo>
                  <a:pt x="13487" y="1196467"/>
                </a:lnTo>
                <a:lnTo>
                  <a:pt x="19839" y="1185425"/>
                </a:lnTo>
                <a:lnTo>
                  <a:pt x="3314" y="1175893"/>
                </a:lnTo>
                <a:close/>
              </a:path>
              <a:path w="713105" h="1232535">
                <a:moveTo>
                  <a:pt x="19839" y="1185425"/>
                </a:moveTo>
                <a:lnTo>
                  <a:pt x="13487" y="1196467"/>
                </a:lnTo>
                <a:lnTo>
                  <a:pt x="24498" y="1202690"/>
                </a:lnTo>
                <a:lnTo>
                  <a:pt x="30794" y="1191745"/>
                </a:lnTo>
                <a:lnTo>
                  <a:pt x="19839" y="1185425"/>
                </a:lnTo>
                <a:close/>
              </a:path>
              <a:path w="713105" h="1232535">
                <a:moveTo>
                  <a:pt x="30794" y="1191745"/>
                </a:moveTo>
                <a:lnTo>
                  <a:pt x="24498" y="1202690"/>
                </a:lnTo>
                <a:lnTo>
                  <a:pt x="45228" y="1202690"/>
                </a:lnTo>
                <a:lnTo>
                  <a:pt x="47345" y="1201293"/>
                </a:lnTo>
                <a:lnTo>
                  <a:pt x="30794" y="1191745"/>
                </a:lnTo>
                <a:close/>
              </a:path>
              <a:path w="713105" h="1232535">
                <a:moveTo>
                  <a:pt x="701840" y="0"/>
                </a:moveTo>
                <a:lnTo>
                  <a:pt x="19839" y="1185425"/>
                </a:lnTo>
                <a:lnTo>
                  <a:pt x="30794" y="1191745"/>
                </a:lnTo>
                <a:lnTo>
                  <a:pt x="712762" y="6350"/>
                </a:lnTo>
                <a:lnTo>
                  <a:pt x="7018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940814" y="3303523"/>
            <a:ext cx="401320" cy="1231900"/>
          </a:xfrm>
          <a:custGeom>
            <a:avLst/>
            <a:gdLst/>
            <a:ahLst/>
            <a:cxnLst/>
            <a:rect l="l" t="t" r="r" b="b"/>
            <a:pathLst>
              <a:path w="401319" h="1231900">
                <a:moveTo>
                  <a:pt x="370486" y="1185419"/>
                </a:moveTo>
                <a:lnTo>
                  <a:pt x="352298" y="1191133"/>
                </a:lnTo>
                <a:lnTo>
                  <a:pt x="391794" y="1231900"/>
                </a:lnTo>
                <a:lnTo>
                  <a:pt x="397336" y="1197483"/>
                </a:lnTo>
                <a:lnTo>
                  <a:pt x="374269" y="1197483"/>
                </a:lnTo>
                <a:lnTo>
                  <a:pt x="370486" y="1185419"/>
                </a:lnTo>
                <a:close/>
              </a:path>
              <a:path w="401319" h="1231900">
                <a:moveTo>
                  <a:pt x="382671" y="1181591"/>
                </a:moveTo>
                <a:lnTo>
                  <a:pt x="370486" y="1185419"/>
                </a:lnTo>
                <a:lnTo>
                  <a:pt x="374269" y="1197483"/>
                </a:lnTo>
                <a:lnTo>
                  <a:pt x="386461" y="1193673"/>
                </a:lnTo>
                <a:lnTo>
                  <a:pt x="382671" y="1181591"/>
                </a:lnTo>
                <a:close/>
              </a:path>
              <a:path w="401319" h="1231900">
                <a:moveTo>
                  <a:pt x="400812" y="1175893"/>
                </a:moveTo>
                <a:lnTo>
                  <a:pt x="382671" y="1181591"/>
                </a:lnTo>
                <a:lnTo>
                  <a:pt x="386461" y="1193673"/>
                </a:lnTo>
                <a:lnTo>
                  <a:pt x="374269" y="1197483"/>
                </a:lnTo>
                <a:lnTo>
                  <a:pt x="397336" y="1197483"/>
                </a:lnTo>
                <a:lnTo>
                  <a:pt x="400812" y="1175893"/>
                </a:lnTo>
                <a:close/>
              </a:path>
              <a:path w="401319" h="1231900">
                <a:moveTo>
                  <a:pt x="12065" y="0"/>
                </a:moveTo>
                <a:lnTo>
                  <a:pt x="0" y="3810"/>
                </a:lnTo>
                <a:lnTo>
                  <a:pt x="370486" y="1185419"/>
                </a:lnTo>
                <a:lnTo>
                  <a:pt x="382671" y="1181591"/>
                </a:lnTo>
                <a:lnTo>
                  <a:pt x="12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3720846" y="3304540"/>
            <a:ext cx="154305" cy="1231265"/>
          </a:xfrm>
          <a:custGeom>
            <a:avLst/>
            <a:gdLst/>
            <a:ahLst/>
            <a:cxnLst/>
            <a:rect l="l" t="t" r="r" b="b"/>
            <a:pathLst>
              <a:path w="154304" h="1231264">
                <a:moveTo>
                  <a:pt x="0" y="1177798"/>
                </a:moveTo>
                <a:lnTo>
                  <a:pt x="20065" y="1230884"/>
                </a:lnTo>
                <a:lnTo>
                  <a:pt x="43754" y="1193673"/>
                </a:lnTo>
                <a:lnTo>
                  <a:pt x="30225" y="1193673"/>
                </a:lnTo>
                <a:lnTo>
                  <a:pt x="17652" y="1192403"/>
                </a:lnTo>
                <a:lnTo>
                  <a:pt x="18965" y="1179751"/>
                </a:lnTo>
                <a:lnTo>
                  <a:pt x="0" y="1177798"/>
                </a:lnTo>
                <a:close/>
              </a:path>
              <a:path w="154304" h="1231264">
                <a:moveTo>
                  <a:pt x="18965" y="1179751"/>
                </a:moveTo>
                <a:lnTo>
                  <a:pt x="17652" y="1192403"/>
                </a:lnTo>
                <a:lnTo>
                  <a:pt x="30225" y="1193673"/>
                </a:lnTo>
                <a:lnTo>
                  <a:pt x="31535" y="1181046"/>
                </a:lnTo>
                <a:lnTo>
                  <a:pt x="18965" y="1179751"/>
                </a:lnTo>
                <a:close/>
              </a:path>
              <a:path w="154304" h="1231264">
                <a:moveTo>
                  <a:pt x="31535" y="1181046"/>
                </a:moveTo>
                <a:lnTo>
                  <a:pt x="30225" y="1193673"/>
                </a:lnTo>
                <a:lnTo>
                  <a:pt x="43754" y="1193673"/>
                </a:lnTo>
                <a:lnTo>
                  <a:pt x="50545" y="1183005"/>
                </a:lnTo>
                <a:lnTo>
                  <a:pt x="31535" y="1181046"/>
                </a:lnTo>
                <a:close/>
              </a:path>
              <a:path w="154304" h="1231264">
                <a:moveTo>
                  <a:pt x="141350" y="0"/>
                </a:moveTo>
                <a:lnTo>
                  <a:pt x="18965" y="1179751"/>
                </a:lnTo>
                <a:lnTo>
                  <a:pt x="31535" y="1181046"/>
                </a:lnTo>
                <a:lnTo>
                  <a:pt x="153924" y="1270"/>
                </a:lnTo>
                <a:lnTo>
                  <a:pt x="141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5077205" y="3304540"/>
            <a:ext cx="155575" cy="1231265"/>
          </a:xfrm>
          <a:custGeom>
            <a:avLst/>
            <a:gdLst/>
            <a:ahLst/>
            <a:cxnLst/>
            <a:rect l="l" t="t" r="r" b="b"/>
            <a:pathLst>
              <a:path w="155575" h="1231264">
                <a:moveTo>
                  <a:pt x="123780" y="1181139"/>
                </a:moveTo>
                <a:lnTo>
                  <a:pt x="104902" y="1183132"/>
                </a:lnTo>
                <a:lnTo>
                  <a:pt x="135382" y="1230884"/>
                </a:lnTo>
                <a:lnTo>
                  <a:pt x="149447" y="1193673"/>
                </a:lnTo>
                <a:lnTo>
                  <a:pt x="125095" y="1193673"/>
                </a:lnTo>
                <a:lnTo>
                  <a:pt x="123780" y="1181139"/>
                </a:lnTo>
                <a:close/>
              </a:path>
              <a:path w="155575" h="1231264">
                <a:moveTo>
                  <a:pt x="136472" y="1179800"/>
                </a:moveTo>
                <a:lnTo>
                  <a:pt x="123780" y="1181139"/>
                </a:lnTo>
                <a:lnTo>
                  <a:pt x="125095" y="1193673"/>
                </a:lnTo>
                <a:lnTo>
                  <a:pt x="137795" y="1192403"/>
                </a:lnTo>
                <a:lnTo>
                  <a:pt x="136472" y="1179800"/>
                </a:lnTo>
                <a:close/>
              </a:path>
              <a:path w="155575" h="1231264">
                <a:moveTo>
                  <a:pt x="155448" y="1177798"/>
                </a:moveTo>
                <a:lnTo>
                  <a:pt x="136472" y="1179800"/>
                </a:lnTo>
                <a:lnTo>
                  <a:pt x="137795" y="1192403"/>
                </a:lnTo>
                <a:lnTo>
                  <a:pt x="125095" y="1193673"/>
                </a:lnTo>
                <a:lnTo>
                  <a:pt x="149447" y="1193673"/>
                </a:lnTo>
                <a:lnTo>
                  <a:pt x="155448" y="1177798"/>
                </a:lnTo>
                <a:close/>
              </a:path>
              <a:path w="155575" h="1231264">
                <a:moveTo>
                  <a:pt x="12700" y="0"/>
                </a:moveTo>
                <a:lnTo>
                  <a:pt x="0" y="1270"/>
                </a:lnTo>
                <a:lnTo>
                  <a:pt x="123780" y="1181139"/>
                </a:lnTo>
                <a:lnTo>
                  <a:pt x="136472" y="1179800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6732143" y="3304285"/>
            <a:ext cx="216535" cy="1231265"/>
          </a:xfrm>
          <a:custGeom>
            <a:avLst/>
            <a:gdLst/>
            <a:ahLst/>
            <a:cxnLst/>
            <a:rect l="l" t="t" r="r" b="b"/>
            <a:pathLst>
              <a:path w="216534" h="1231264">
                <a:moveTo>
                  <a:pt x="0" y="1177036"/>
                </a:moveTo>
                <a:lnTo>
                  <a:pt x="17145" y="1231138"/>
                </a:lnTo>
                <a:lnTo>
                  <a:pt x="43270" y="1194562"/>
                </a:lnTo>
                <a:lnTo>
                  <a:pt x="29336" y="1194562"/>
                </a:lnTo>
                <a:lnTo>
                  <a:pt x="16890" y="1192530"/>
                </a:lnTo>
                <a:lnTo>
                  <a:pt x="18855" y="1179995"/>
                </a:lnTo>
                <a:lnTo>
                  <a:pt x="0" y="1177036"/>
                </a:lnTo>
                <a:close/>
              </a:path>
              <a:path w="216534" h="1231264">
                <a:moveTo>
                  <a:pt x="18855" y="1179995"/>
                </a:moveTo>
                <a:lnTo>
                  <a:pt x="16890" y="1192530"/>
                </a:lnTo>
                <a:lnTo>
                  <a:pt x="29336" y="1194562"/>
                </a:lnTo>
                <a:lnTo>
                  <a:pt x="31315" y="1181951"/>
                </a:lnTo>
                <a:lnTo>
                  <a:pt x="18855" y="1179995"/>
                </a:lnTo>
                <a:close/>
              </a:path>
              <a:path w="216534" h="1231264">
                <a:moveTo>
                  <a:pt x="31315" y="1181951"/>
                </a:moveTo>
                <a:lnTo>
                  <a:pt x="29336" y="1194562"/>
                </a:lnTo>
                <a:lnTo>
                  <a:pt x="43270" y="1194562"/>
                </a:lnTo>
                <a:lnTo>
                  <a:pt x="50164" y="1184909"/>
                </a:lnTo>
                <a:lnTo>
                  <a:pt x="31315" y="1181951"/>
                </a:lnTo>
                <a:close/>
              </a:path>
              <a:path w="216534" h="1231264">
                <a:moveTo>
                  <a:pt x="203834" y="0"/>
                </a:moveTo>
                <a:lnTo>
                  <a:pt x="18855" y="1179995"/>
                </a:lnTo>
                <a:lnTo>
                  <a:pt x="31315" y="1181951"/>
                </a:lnTo>
                <a:lnTo>
                  <a:pt x="216407" y="1904"/>
                </a:lnTo>
                <a:lnTo>
                  <a:pt x="2038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7508367" y="3302889"/>
            <a:ext cx="713105" cy="1232535"/>
          </a:xfrm>
          <a:custGeom>
            <a:avLst/>
            <a:gdLst/>
            <a:ahLst/>
            <a:cxnLst/>
            <a:rect l="l" t="t" r="r" b="b"/>
            <a:pathLst>
              <a:path w="713104" h="1232535">
                <a:moveTo>
                  <a:pt x="681917" y="1191745"/>
                </a:moveTo>
                <a:lnTo>
                  <a:pt x="665352" y="1201293"/>
                </a:lnTo>
                <a:lnTo>
                  <a:pt x="712724" y="1232535"/>
                </a:lnTo>
                <a:lnTo>
                  <a:pt x="710984" y="1202690"/>
                </a:lnTo>
                <a:lnTo>
                  <a:pt x="688212" y="1202690"/>
                </a:lnTo>
                <a:lnTo>
                  <a:pt x="681917" y="1191745"/>
                </a:lnTo>
                <a:close/>
              </a:path>
              <a:path w="713104" h="1232535">
                <a:moveTo>
                  <a:pt x="692903" y="1185413"/>
                </a:moveTo>
                <a:lnTo>
                  <a:pt x="681917" y="1191745"/>
                </a:lnTo>
                <a:lnTo>
                  <a:pt x="688212" y="1202690"/>
                </a:lnTo>
                <a:lnTo>
                  <a:pt x="699261" y="1196467"/>
                </a:lnTo>
                <a:lnTo>
                  <a:pt x="692903" y="1185413"/>
                </a:lnTo>
                <a:close/>
              </a:path>
              <a:path w="713104" h="1232535">
                <a:moveTo>
                  <a:pt x="709422" y="1175893"/>
                </a:moveTo>
                <a:lnTo>
                  <a:pt x="692903" y="1185413"/>
                </a:lnTo>
                <a:lnTo>
                  <a:pt x="699261" y="1196467"/>
                </a:lnTo>
                <a:lnTo>
                  <a:pt x="688212" y="1202690"/>
                </a:lnTo>
                <a:lnTo>
                  <a:pt x="710984" y="1202690"/>
                </a:lnTo>
                <a:lnTo>
                  <a:pt x="709422" y="1175893"/>
                </a:lnTo>
                <a:close/>
              </a:path>
              <a:path w="713104" h="1232535">
                <a:moveTo>
                  <a:pt x="10922" y="0"/>
                </a:moveTo>
                <a:lnTo>
                  <a:pt x="0" y="6350"/>
                </a:lnTo>
                <a:lnTo>
                  <a:pt x="681917" y="1191745"/>
                </a:lnTo>
                <a:lnTo>
                  <a:pt x="692903" y="1185413"/>
                </a:lnTo>
                <a:lnTo>
                  <a:pt x="1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2459608" y="5751512"/>
            <a:ext cx="4608830" cy="701675"/>
          </a:xfrm>
          <a:prstGeom prst="rect">
            <a:avLst/>
          </a:prstGeom>
          <a:solidFill>
            <a:srgbClr val="EDEBE0"/>
          </a:solidFill>
        </p:spPr>
        <p:txBody>
          <a:bodyPr wrap="square" lIns="0" tIns="35560" rIns="0" bIns="0" rtlCol="0" vert="horz">
            <a:spAutoFit/>
          </a:bodyPr>
          <a:lstStyle/>
          <a:p>
            <a:pPr marL="267335">
              <a:lnSpc>
                <a:spcPct val="100000"/>
              </a:lnSpc>
              <a:spcBef>
                <a:spcPts val="280"/>
              </a:spcBef>
            </a:pP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具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有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子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问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题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重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叠</a:t>
            </a:r>
            <a:r>
              <a:rPr dirty="0" sz="4000" spc="-50" b="1">
                <a:solidFill>
                  <a:srgbClr val="FF0000"/>
                </a:solidFill>
                <a:latin typeface="宋体"/>
                <a:cs typeface="宋体"/>
              </a:rPr>
              <a:t>性</a:t>
            </a:r>
            <a:endParaRPr sz="4000">
              <a:latin typeface="宋体"/>
              <a:cs typeface="宋体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724405" y="4510049"/>
            <a:ext cx="1340485" cy="52324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1651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30"/>
              </a:spcBef>
            </a:pPr>
            <a:r>
              <a:rPr dirty="0" sz="2800" spc="-10" b="1" i="1">
                <a:solidFill>
                  <a:srgbClr val="FF0000"/>
                </a:solidFill>
                <a:latin typeface="Times New Roman"/>
                <a:cs typeface="Times New Roman"/>
              </a:rPr>
              <a:t>(A</a:t>
            </a:r>
            <a:r>
              <a:rPr dirty="0" baseline="-21021" sz="2775" spc="-15" b="1" i="1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dirty="0" sz="2950" spc="-10" b="1" i="1">
                <a:solidFill>
                  <a:srgbClr val="FF0000"/>
                </a:solidFill>
                <a:latin typeface="Symbol"/>
                <a:cs typeface="Symbol"/>
              </a:rPr>
              <a:t></a:t>
            </a:r>
            <a:r>
              <a:rPr dirty="0" sz="2800" spc="-10" b="1" i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-21021" sz="2775" spc="-15" b="1" i="1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r>
              <a:rPr dirty="0" sz="2800" spc="-10" b="1" i="1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682109" y="4521200"/>
            <a:ext cx="1341120" cy="52387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5715" rIns="0" bIns="0" rtlCol="0" vert="horz">
            <a:spAutoFit/>
          </a:bodyPr>
          <a:lstStyle/>
          <a:p>
            <a:pPr marL="77470">
              <a:lnSpc>
                <a:spcPct val="100000"/>
              </a:lnSpc>
              <a:spcBef>
                <a:spcPts val="45"/>
              </a:spcBef>
            </a:pPr>
            <a:r>
              <a:rPr dirty="0" sz="2800" spc="-10" b="1" i="1">
                <a:solidFill>
                  <a:srgbClr val="FF0000"/>
                </a:solidFill>
                <a:latin typeface="Times New Roman"/>
                <a:cs typeface="Times New Roman"/>
              </a:rPr>
              <a:t>(A</a:t>
            </a:r>
            <a:r>
              <a:rPr dirty="0" baseline="-21021" sz="2775" spc="-15" b="1" i="1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dirty="0" sz="2950" spc="-10" b="1" i="1">
                <a:solidFill>
                  <a:srgbClr val="FF0000"/>
                </a:solidFill>
                <a:latin typeface="Symbol"/>
                <a:cs typeface="Symbol"/>
              </a:rPr>
              <a:t></a:t>
            </a:r>
            <a:r>
              <a:rPr dirty="0" sz="2800" spc="-10" b="1" i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-21021" sz="2775" spc="-15" b="1" i="1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r>
              <a:rPr dirty="0" sz="2800" spc="-10" b="1" i="1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163697" y="4510049"/>
            <a:ext cx="1417320" cy="523240"/>
          </a:xfrm>
          <a:prstGeom prst="rect">
            <a:avLst/>
          </a:prstGeom>
          <a:solidFill>
            <a:srgbClr val="0000FF"/>
          </a:solidFill>
        </p:spPr>
        <p:txBody>
          <a:bodyPr wrap="square" lIns="0" tIns="1651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30"/>
              </a:spcBef>
            </a:pPr>
            <a:r>
              <a:rPr dirty="0" sz="2800" spc="-10" b="1" i="1">
                <a:solidFill>
                  <a:srgbClr val="FF0000"/>
                </a:solidFill>
                <a:latin typeface="Times New Roman"/>
                <a:cs typeface="Times New Roman"/>
              </a:rPr>
              <a:t>(A</a:t>
            </a:r>
            <a:r>
              <a:rPr dirty="0" baseline="-21021" sz="2775" spc="-15" b="1" i="1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dirty="0" sz="2950" spc="-10" b="1" i="1">
                <a:solidFill>
                  <a:srgbClr val="FF0000"/>
                </a:solidFill>
                <a:latin typeface="Symbol"/>
                <a:cs typeface="Symbol"/>
              </a:rPr>
              <a:t></a:t>
            </a:r>
            <a:r>
              <a:rPr dirty="0" sz="2800" spc="-10" b="1" i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-21021" sz="2775" spc="-15" b="1" i="1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dirty="0" baseline="-21021" sz="2775" spc="-127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spc="-50" b="1" i="1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204711" y="4510049"/>
            <a:ext cx="1340485" cy="523240"/>
          </a:xfrm>
          <a:prstGeom prst="rect">
            <a:avLst/>
          </a:prstGeom>
          <a:solidFill>
            <a:srgbClr val="0000FF"/>
          </a:solidFill>
        </p:spPr>
        <p:txBody>
          <a:bodyPr wrap="square" lIns="0" tIns="1651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dirty="0" sz="2800" spc="-10" b="1" i="1">
                <a:solidFill>
                  <a:srgbClr val="FF0000"/>
                </a:solidFill>
                <a:latin typeface="Times New Roman"/>
                <a:cs typeface="Times New Roman"/>
              </a:rPr>
              <a:t>(A</a:t>
            </a:r>
            <a:r>
              <a:rPr dirty="0" baseline="-21021" sz="2775" spc="-15" b="1" i="1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dirty="0" sz="2950" spc="-10" b="1" i="1">
                <a:solidFill>
                  <a:srgbClr val="FF0000"/>
                </a:solidFill>
                <a:latin typeface="Symbol"/>
                <a:cs typeface="Symbol"/>
              </a:rPr>
              <a:t></a:t>
            </a:r>
            <a:r>
              <a:rPr dirty="0" sz="2800" spc="-10" b="1" i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-21021" sz="2775" spc="-15" b="1" i="1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dirty="0" sz="2800" spc="-10" b="1" i="1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28600" y="845705"/>
            <a:ext cx="8768715" cy="5472430"/>
          </a:xfrm>
          <a:custGeom>
            <a:avLst/>
            <a:gdLst/>
            <a:ahLst/>
            <a:cxnLst/>
            <a:rect l="l" t="t" r="r" b="b"/>
            <a:pathLst>
              <a:path w="8768715" h="5472430">
                <a:moveTo>
                  <a:pt x="8768588" y="0"/>
                </a:moveTo>
                <a:lnTo>
                  <a:pt x="0" y="0"/>
                </a:lnTo>
                <a:lnTo>
                  <a:pt x="0" y="5472049"/>
                </a:lnTo>
                <a:lnTo>
                  <a:pt x="8768588" y="5472049"/>
                </a:lnTo>
                <a:lnTo>
                  <a:pt x="87685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243840" y="804371"/>
            <a:ext cx="8750935" cy="5827395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marL="419100" indent="-342900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419100" algn="l"/>
              </a:tabLst>
            </a:pPr>
            <a:r>
              <a:rPr dirty="0" sz="4000" spc="-40" b="1">
                <a:latin typeface="宋体"/>
                <a:cs typeface="宋体"/>
              </a:rPr>
              <a:t>假</a:t>
            </a:r>
            <a:r>
              <a:rPr dirty="0" sz="4000" spc="-50" b="1">
                <a:latin typeface="宋体"/>
                <a:cs typeface="宋体"/>
              </a:rPr>
              <a:t>设</a:t>
            </a:r>
            <a:endParaRPr sz="4000">
              <a:latin typeface="宋体"/>
              <a:cs typeface="宋体"/>
            </a:endParaRPr>
          </a:p>
          <a:p>
            <a:pPr lvl="1" marL="819785" indent="-287020">
              <a:lnSpc>
                <a:spcPct val="100000"/>
              </a:lnSpc>
              <a:spcBef>
                <a:spcPts val="409"/>
              </a:spcBef>
              <a:buFont typeface="Arial"/>
              <a:buChar char="–"/>
              <a:tabLst>
                <a:tab pos="820419" algn="l"/>
              </a:tabLst>
            </a:pP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m[i, j</a:t>
            </a:r>
            <a:r>
              <a:rPr dirty="0" sz="3200" spc="5" b="1" i="1">
                <a:solidFill>
                  <a:srgbClr val="0000CC"/>
                </a:solidFill>
                <a:latin typeface="Times New Roman"/>
                <a:cs typeface="Times New Roman"/>
              </a:rPr>
              <a:t>] </a:t>
            </a:r>
            <a:r>
              <a:rPr dirty="0" sz="3200" spc="10" b="1">
                <a:solidFill>
                  <a:srgbClr val="0000CC"/>
                </a:solidFill>
                <a:latin typeface="Times New Roman"/>
                <a:cs typeface="Times New Roman"/>
              </a:rPr>
              <a:t>= 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计算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14550" sz="3150" spc="-37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baseline="-13580" sz="3375" spc="-37" b="1" i="1">
                <a:solidFill>
                  <a:srgbClr val="0000CC"/>
                </a:solidFill>
                <a:latin typeface="Symbol"/>
                <a:cs typeface="Symbol"/>
              </a:rPr>
              <a:t></a:t>
            </a:r>
            <a:r>
              <a:rPr dirty="0" baseline="-14550" sz="3150" spc="-37" b="1" i="1">
                <a:solidFill>
                  <a:srgbClr val="0000CC"/>
                </a:solidFill>
                <a:latin typeface="Times New Roman"/>
                <a:cs typeface="Times New Roman"/>
              </a:rPr>
              <a:t>j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最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小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乘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法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数</a:t>
            </a:r>
            <a:endParaRPr sz="3200">
              <a:latin typeface="宋体"/>
              <a:cs typeface="宋体"/>
            </a:endParaRPr>
          </a:p>
          <a:p>
            <a:pPr lvl="1" marL="819785" indent="-287020">
              <a:lnSpc>
                <a:spcPct val="100000"/>
              </a:lnSpc>
              <a:spcBef>
                <a:spcPts val="380"/>
              </a:spcBef>
              <a:buFont typeface="Arial"/>
              <a:buChar char="–"/>
              <a:tabLst>
                <a:tab pos="820419" algn="l"/>
              </a:tabLst>
            </a:pP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m[1</a:t>
            </a:r>
            <a:r>
              <a:rPr dirty="0" sz="3200" spc="-5" b="1" i="1">
                <a:solidFill>
                  <a:srgbClr val="0000CC"/>
                </a:solidFill>
                <a:latin typeface="Times New Roman"/>
                <a:cs typeface="Times New Roman"/>
              </a:rPr>
              <a:t>,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z="3200" spc="15" b="1" i="1">
                <a:solidFill>
                  <a:srgbClr val="0000CC"/>
                </a:solidFill>
                <a:latin typeface="Times New Roman"/>
                <a:cs typeface="Times New Roman"/>
              </a:rPr>
              <a:t>] </a:t>
            </a:r>
            <a:r>
              <a:rPr dirty="0" sz="3200" spc="10" b="1">
                <a:solidFill>
                  <a:srgbClr val="0000CC"/>
                </a:solidFill>
                <a:latin typeface="Times New Roman"/>
                <a:cs typeface="Times New Roman"/>
              </a:rPr>
              <a:t>= 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计算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14550" sz="3150" spc="-30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baseline="-13580" sz="3375" spc="-30" b="1" i="1">
                <a:solidFill>
                  <a:srgbClr val="0000CC"/>
                </a:solidFill>
                <a:latin typeface="Symbol"/>
                <a:cs typeface="Symbol"/>
              </a:rPr>
              <a:t></a:t>
            </a:r>
            <a:r>
              <a:rPr dirty="0" baseline="-14550" sz="3150" spc="-30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最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小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乘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法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数</a:t>
            </a:r>
            <a:endParaRPr sz="3200">
              <a:latin typeface="宋体"/>
              <a:cs typeface="宋体"/>
            </a:endParaRPr>
          </a:p>
          <a:p>
            <a:pPr lvl="1" marL="819785" marR="81280" indent="-287020">
              <a:lnSpc>
                <a:spcPts val="3460"/>
              </a:lnSpc>
              <a:spcBef>
                <a:spcPts val="819"/>
              </a:spcBef>
              <a:buFont typeface="Arial"/>
              <a:buChar char="–"/>
              <a:tabLst>
                <a:tab pos="820419" algn="l"/>
                <a:tab pos="1412875" algn="l"/>
                <a:tab pos="1877695" algn="l"/>
                <a:tab pos="3729354" algn="l"/>
              </a:tabLst>
            </a:pP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spc="-37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...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	A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k</a:t>
            </a:r>
            <a:r>
              <a:rPr dirty="0" baseline="-25132" sz="3150" spc="284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k+1</a:t>
            </a:r>
            <a:r>
              <a:rPr dirty="0" baseline="-25132" sz="3150" spc="322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....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	A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n </a:t>
            </a:r>
            <a:r>
              <a:rPr dirty="0" sz="3200" spc="-40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3200" spc="-40" b="1">
                <a:solidFill>
                  <a:srgbClr val="0000CC"/>
                </a:solidFill>
                <a:latin typeface="宋体"/>
                <a:cs typeface="宋体"/>
              </a:rPr>
              <a:t>优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化解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dirty="0" sz="3200" spc="-35" b="1">
                <a:solidFill>
                  <a:srgbClr val="FF0000"/>
                </a:solidFill>
                <a:latin typeface="宋体"/>
                <a:cs typeface="宋体"/>
              </a:rPr>
              <a:t>实际</a:t>
            </a:r>
            <a:r>
              <a:rPr dirty="0" sz="3200" spc="-40" b="1">
                <a:solidFill>
                  <a:srgbClr val="FF0000"/>
                </a:solidFill>
                <a:latin typeface="宋体"/>
                <a:cs typeface="宋体"/>
              </a:rPr>
              <a:t>上</a:t>
            </a:r>
            <a:r>
              <a:rPr dirty="0" sz="3200" spc="-40" b="1">
                <a:solidFill>
                  <a:srgbClr val="FF0000"/>
                </a:solidFill>
                <a:latin typeface="宋体"/>
                <a:cs typeface="宋体"/>
              </a:rPr>
              <a:t>是</a:t>
            </a:r>
            <a:r>
              <a:rPr dirty="0" sz="3200" spc="-40" b="1">
                <a:solidFill>
                  <a:srgbClr val="FF0000"/>
                </a:solidFill>
                <a:latin typeface="宋体"/>
                <a:cs typeface="宋体"/>
              </a:rPr>
              <a:t>不可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预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知</a:t>
            </a:r>
            <a:r>
              <a:rPr dirty="0" sz="3200" spc="-50" b="1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419100" indent="-342900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419100" algn="l"/>
              </a:tabLst>
            </a:pPr>
            <a:r>
              <a:rPr dirty="0" sz="4000" spc="-40" b="1">
                <a:latin typeface="宋体"/>
                <a:cs typeface="宋体"/>
              </a:rPr>
              <a:t>代</a:t>
            </a:r>
            <a:r>
              <a:rPr dirty="0" sz="4000" spc="-40" b="1">
                <a:latin typeface="宋体"/>
                <a:cs typeface="宋体"/>
              </a:rPr>
              <a:t>价</a:t>
            </a:r>
            <a:r>
              <a:rPr dirty="0" sz="4000" spc="-40" b="1">
                <a:latin typeface="宋体"/>
                <a:cs typeface="宋体"/>
              </a:rPr>
              <a:t>方</a:t>
            </a:r>
            <a:r>
              <a:rPr dirty="0" sz="4000" spc="-50" b="1">
                <a:latin typeface="宋体"/>
                <a:cs typeface="宋体"/>
              </a:rPr>
              <a:t>程</a:t>
            </a:r>
            <a:endParaRPr sz="4000">
              <a:latin typeface="宋体"/>
              <a:cs typeface="宋体"/>
            </a:endParaRPr>
          </a:p>
          <a:p>
            <a:pPr marL="533400">
              <a:lnSpc>
                <a:spcPct val="100000"/>
              </a:lnSpc>
              <a:spcBef>
                <a:spcPts val="790"/>
              </a:spcBef>
            </a:pP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m[i</a:t>
            </a:r>
            <a:r>
              <a:rPr dirty="0" sz="3200" spc="-15" b="1" i="1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sz="3200" spc="-5" b="1" i="1">
                <a:solidFill>
                  <a:srgbClr val="FF0000"/>
                </a:solidFill>
                <a:latin typeface="Times New Roman"/>
                <a:cs typeface="Times New Roman"/>
              </a:rPr>
              <a:t>] = 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计算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-14550" sz="3150" b="1" i="1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baseline="-14550" sz="3150" spc="-15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baseline="-14444" sz="3750" b="1" i="1">
                <a:solidFill>
                  <a:srgbClr val="FF0000"/>
                </a:solidFill>
                <a:latin typeface="Symbol"/>
                <a:cs typeface="Symbol"/>
              </a:rPr>
              <a:t></a:t>
            </a:r>
            <a:r>
              <a:rPr dirty="0" baseline="-14444" sz="3750" spc="-127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baseline="-14550" sz="3150" b="1" i="1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baseline="-14550" sz="3150" spc="-7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最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小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乘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法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数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= </a:t>
            </a:r>
            <a:r>
              <a:rPr dirty="0" sz="3200" spc="-50" b="1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3200">
              <a:latin typeface="Times New Roman"/>
              <a:cs typeface="Times New Roman"/>
            </a:endParaRPr>
          </a:p>
          <a:p>
            <a:pPr marL="533400">
              <a:lnSpc>
                <a:spcPct val="100000"/>
              </a:lnSpc>
              <a:spcBef>
                <a:spcPts val="730"/>
              </a:spcBef>
            </a:pP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m[i,</a:t>
            </a:r>
            <a:r>
              <a:rPr dirty="0" sz="3200" spc="-20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j]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= m[i,</a:t>
            </a:r>
            <a:r>
              <a:rPr dirty="0" sz="3200" spc="-20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k]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m[k+1,</a:t>
            </a:r>
            <a:r>
              <a:rPr dirty="0" sz="3200" spc="-30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j]</a:t>
            </a:r>
            <a:r>
              <a:rPr dirty="0" sz="3200" spc="5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dirty="0" baseline="-25132" sz="3150" b="1" i="1">
                <a:solidFill>
                  <a:srgbClr val="FF0000"/>
                </a:solidFill>
                <a:latin typeface="Times New Roman"/>
                <a:cs typeface="Times New Roman"/>
              </a:rPr>
              <a:t>i-</a:t>
            </a:r>
            <a:r>
              <a:rPr dirty="0" baseline="-25132" sz="3150" spc="-15" b="1" i="1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dirty="0" baseline="-25132" sz="3150" spc="-15" b="1" i="1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dirty="0" baseline="-25132" sz="3150" spc="-15" b="1" i="1">
                <a:solidFill>
                  <a:srgbClr val="FF0000"/>
                </a:solidFill>
                <a:latin typeface="Times New Roman"/>
                <a:cs typeface="Times New Roman"/>
              </a:rPr>
              <a:t>j</a:t>
            </a:r>
            <a:endParaRPr baseline="-25132" sz="3150">
              <a:latin typeface="Times New Roman"/>
              <a:cs typeface="Times New Roman"/>
            </a:endParaRPr>
          </a:p>
          <a:p>
            <a:pPr marL="533400" marR="891540">
              <a:lnSpc>
                <a:spcPct val="114599"/>
              </a:lnSpc>
              <a:spcBef>
                <a:spcPts val="70"/>
              </a:spcBef>
            </a:pP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其中</a:t>
            </a:r>
            <a:r>
              <a:rPr dirty="0" sz="3200" spc="105" b="1">
                <a:solidFill>
                  <a:srgbClr val="0000CC"/>
                </a:solidFill>
                <a:latin typeface="Times New Roman"/>
                <a:cs typeface="Times New Roman"/>
              </a:rPr>
              <a:t>, 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p</a:t>
            </a:r>
            <a:r>
              <a:rPr dirty="0" baseline="-25132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i-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p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k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p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j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计</a:t>
            </a:r>
            <a:r>
              <a:rPr dirty="0" sz="3200" spc="-45" b="1">
                <a:solidFill>
                  <a:srgbClr val="0000CC"/>
                </a:solidFill>
                <a:latin typeface="宋体"/>
                <a:cs typeface="宋体"/>
              </a:rPr>
              <a:t>算</a:t>
            </a:r>
            <a:r>
              <a:rPr dirty="0" sz="3200" spc="-3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spc="-44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baseline="-14444" sz="3750" spc="-44" b="1" i="1">
                <a:solidFill>
                  <a:srgbClr val="0000CC"/>
                </a:solidFill>
                <a:latin typeface="Symbol"/>
                <a:cs typeface="Symbol"/>
              </a:rPr>
              <a:t></a:t>
            </a:r>
            <a:r>
              <a:rPr dirty="0" baseline="-25132" sz="3150" spc="-44" b="1" i="1">
                <a:solidFill>
                  <a:srgbClr val="0000CC"/>
                </a:solidFill>
                <a:latin typeface="Times New Roman"/>
                <a:cs typeface="Times New Roman"/>
              </a:rPr>
              <a:t>k</a:t>
            </a:r>
            <a:r>
              <a:rPr dirty="0" sz="3350" spc="-30" b="1" i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3200" spc="-3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spc="-44" b="1" i="1">
                <a:solidFill>
                  <a:srgbClr val="0000CC"/>
                </a:solidFill>
                <a:latin typeface="Times New Roman"/>
                <a:cs typeface="Times New Roman"/>
              </a:rPr>
              <a:t>k+1</a:t>
            </a:r>
            <a:r>
              <a:rPr dirty="0" baseline="-14444" sz="3750" spc="-44" b="1" i="1">
                <a:solidFill>
                  <a:srgbClr val="0000CC"/>
                </a:solidFill>
                <a:latin typeface="Symbol"/>
                <a:cs typeface="Symbol"/>
              </a:rPr>
              <a:t></a:t>
            </a:r>
            <a:r>
              <a:rPr dirty="0" baseline="-14550" sz="3150" spc="-44" b="1" i="1">
                <a:solidFill>
                  <a:srgbClr val="0000CC"/>
                </a:solidFill>
                <a:latin typeface="Times New Roman"/>
                <a:cs typeface="Times New Roman"/>
              </a:rPr>
              <a:t>j</a:t>
            </a:r>
            <a:r>
              <a:rPr dirty="0" sz="3200" spc="-40" b="1">
                <a:solidFill>
                  <a:srgbClr val="0000CC"/>
                </a:solidFill>
                <a:latin typeface="宋体"/>
                <a:cs typeface="宋体"/>
              </a:rPr>
              <a:t>所</a:t>
            </a:r>
            <a:r>
              <a:rPr dirty="0" sz="3200" spc="-40" b="1">
                <a:solidFill>
                  <a:srgbClr val="0000CC"/>
                </a:solidFill>
                <a:latin typeface="宋体"/>
                <a:cs typeface="宋体"/>
              </a:rPr>
              <a:t>需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乘法数</a:t>
            </a:r>
            <a:r>
              <a:rPr dirty="0" sz="3200" spc="-50" b="1">
                <a:solidFill>
                  <a:srgbClr val="0000CC"/>
                </a:solidFill>
                <a:latin typeface="Times New Roman"/>
                <a:cs typeface="Times New Roman"/>
              </a:rPr>
              <a:t>, 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baseline="-14444" sz="3750" spc="-15" b="1" i="1">
                <a:solidFill>
                  <a:srgbClr val="0000CC"/>
                </a:solidFill>
                <a:latin typeface="Symbol"/>
                <a:cs typeface="Symbol"/>
              </a:rPr>
              <a:t></a:t>
            </a:r>
            <a:r>
              <a:rPr dirty="0" baseline="-14444" sz="3750" spc="-127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k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和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k+1</a:t>
            </a:r>
            <a:r>
              <a:rPr dirty="0" baseline="-25132" sz="3150" spc="22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baseline="-13580" sz="3375" b="1" i="1">
                <a:solidFill>
                  <a:srgbClr val="0000CC"/>
                </a:solidFill>
                <a:latin typeface="Symbol"/>
                <a:cs typeface="Symbol"/>
              </a:rPr>
              <a:t></a:t>
            </a:r>
            <a:r>
              <a:rPr dirty="0" baseline="-13580" sz="3375" spc="-3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baseline="-14550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j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分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别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p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i-</a:t>
            </a:r>
            <a:r>
              <a:rPr dirty="0" baseline="-25132" sz="3150" spc="-37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350" spc="-25" b="1" i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p</a:t>
            </a:r>
            <a:r>
              <a:rPr dirty="0" baseline="-25132" sz="3150" spc="-37" b="1" i="1">
                <a:solidFill>
                  <a:srgbClr val="0000CC"/>
                </a:solidFill>
                <a:latin typeface="Times New Roman"/>
                <a:cs typeface="Times New Roman"/>
              </a:rPr>
              <a:t>k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和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p</a:t>
            </a:r>
            <a:r>
              <a:rPr dirty="0" baseline="-25132" sz="3150" spc="-37" b="1" i="1">
                <a:solidFill>
                  <a:srgbClr val="0000CC"/>
                </a:solidFill>
                <a:latin typeface="Times New Roman"/>
                <a:cs typeface="Times New Roman"/>
              </a:rPr>
              <a:t>k</a:t>
            </a:r>
            <a:r>
              <a:rPr dirty="0" sz="3350" spc="-25" b="1" i="1">
                <a:solidFill>
                  <a:srgbClr val="0000CC"/>
                </a:solidFill>
                <a:latin typeface="Symbol"/>
                <a:cs typeface="Symbol"/>
              </a:rPr>
              <a:t>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p</a:t>
            </a:r>
            <a:r>
              <a:rPr dirty="0" baseline="-25132" sz="3150" spc="-37" b="1" i="1">
                <a:solidFill>
                  <a:srgbClr val="0000CC"/>
                </a:solidFill>
                <a:latin typeface="Times New Roman"/>
                <a:cs typeface="Times New Roman"/>
              </a:rPr>
              <a:t>j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矩阵</a:t>
            </a:r>
            <a:r>
              <a:rPr dirty="0" sz="3200" spc="-50" b="1">
                <a:solidFill>
                  <a:srgbClr val="0000CC"/>
                </a:solidFill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22044" y="97027"/>
            <a:ext cx="619506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>
                <a:latin typeface="宋体"/>
                <a:cs typeface="宋体"/>
              </a:rPr>
              <a:t>递</a:t>
            </a:r>
            <a:r>
              <a:rPr dirty="0" spc="-40">
                <a:latin typeface="宋体"/>
                <a:cs typeface="宋体"/>
              </a:rPr>
              <a:t>归</a:t>
            </a:r>
            <a:r>
              <a:rPr dirty="0" spc="-40">
                <a:latin typeface="宋体"/>
                <a:cs typeface="宋体"/>
              </a:rPr>
              <a:t>地</a:t>
            </a:r>
            <a:r>
              <a:rPr dirty="0" spc="-40">
                <a:latin typeface="宋体"/>
                <a:cs typeface="宋体"/>
              </a:rPr>
              <a:t>定</a:t>
            </a:r>
            <a:r>
              <a:rPr dirty="0" spc="-40">
                <a:latin typeface="宋体"/>
                <a:cs typeface="宋体"/>
              </a:rPr>
              <a:t>义</a:t>
            </a:r>
            <a:r>
              <a:rPr dirty="0" spc="-40">
                <a:latin typeface="宋体"/>
                <a:cs typeface="宋体"/>
              </a:rPr>
              <a:t>最</a:t>
            </a:r>
            <a:r>
              <a:rPr dirty="0" spc="-40">
                <a:latin typeface="宋体"/>
                <a:cs typeface="宋体"/>
              </a:rPr>
              <a:t>优</a:t>
            </a:r>
            <a:r>
              <a:rPr dirty="0" spc="-40">
                <a:latin typeface="宋体"/>
                <a:cs typeface="宋体"/>
              </a:rPr>
              <a:t>解</a:t>
            </a:r>
            <a:r>
              <a:rPr dirty="0" spc="-40">
                <a:latin typeface="宋体"/>
                <a:cs typeface="宋体"/>
              </a:rPr>
              <a:t>的</a:t>
            </a:r>
            <a:r>
              <a:rPr dirty="0" spc="-40">
                <a:latin typeface="宋体"/>
                <a:cs typeface="宋体"/>
              </a:rPr>
              <a:t>代</a:t>
            </a:r>
            <a:r>
              <a:rPr dirty="0" spc="-50">
                <a:latin typeface="宋体"/>
                <a:cs typeface="宋体"/>
              </a:rPr>
              <a:t>价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989201"/>
            <a:ext cx="9144000" cy="2583180"/>
          </a:xfrm>
          <a:custGeom>
            <a:avLst/>
            <a:gdLst/>
            <a:ahLst/>
            <a:cxnLst/>
            <a:rect l="l" t="t" r="r" b="b"/>
            <a:pathLst>
              <a:path w="9144000" h="2583179">
                <a:moveTo>
                  <a:pt x="9144000" y="0"/>
                </a:moveTo>
                <a:lnTo>
                  <a:pt x="0" y="0"/>
                </a:lnTo>
                <a:lnTo>
                  <a:pt x="0" y="2582799"/>
                </a:lnTo>
                <a:lnTo>
                  <a:pt x="9144000" y="2582799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012060"/>
            <a:ext cx="75946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5">
                <a:solidFill>
                  <a:srgbClr val="0000CC"/>
                </a:solidFill>
                <a:latin typeface="宋体"/>
                <a:cs typeface="宋体"/>
              </a:rPr>
              <a:t>考</a:t>
            </a:r>
            <a:r>
              <a:rPr dirty="0" sz="3600" spc="-35">
                <a:solidFill>
                  <a:srgbClr val="0000CC"/>
                </a:solidFill>
                <a:latin typeface="宋体"/>
                <a:cs typeface="宋体"/>
              </a:rPr>
              <a:t>虑</a:t>
            </a:r>
            <a:r>
              <a:rPr dirty="0" sz="3600" spc="-35">
                <a:solidFill>
                  <a:srgbClr val="0000CC"/>
                </a:solidFill>
                <a:latin typeface="宋体"/>
                <a:cs typeface="宋体"/>
              </a:rPr>
              <a:t>到</a:t>
            </a:r>
            <a:r>
              <a:rPr dirty="0" sz="3600" spc="-35">
                <a:solidFill>
                  <a:srgbClr val="0000CC"/>
                </a:solidFill>
                <a:latin typeface="宋体"/>
                <a:cs typeface="宋体"/>
              </a:rPr>
              <a:t>所</a:t>
            </a:r>
            <a:r>
              <a:rPr dirty="0" sz="3600" spc="-35">
                <a:solidFill>
                  <a:srgbClr val="0000CC"/>
                </a:solidFill>
                <a:latin typeface="宋体"/>
                <a:cs typeface="宋体"/>
              </a:rPr>
              <a:t>有</a:t>
            </a:r>
            <a:r>
              <a:rPr dirty="0" sz="3600" spc="-30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600" spc="-20" i="1">
                <a:solidFill>
                  <a:srgbClr val="0000CC"/>
                </a:solidFill>
                <a:latin typeface="Times New Roman"/>
                <a:cs typeface="Times New Roman"/>
              </a:rPr>
              <a:t>k</a:t>
            </a:r>
            <a:r>
              <a:rPr dirty="0" sz="3600" spc="-20">
                <a:solidFill>
                  <a:srgbClr val="0000CC"/>
                </a:solidFill>
                <a:latin typeface="宋体"/>
                <a:cs typeface="宋体"/>
              </a:rPr>
              <a:t>，</a:t>
            </a:r>
            <a:r>
              <a:rPr dirty="0" sz="3600" spc="-35">
                <a:solidFill>
                  <a:srgbClr val="0000CC"/>
                </a:solidFill>
                <a:latin typeface="宋体"/>
                <a:cs typeface="宋体"/>
              </a:rPr>
              <a:t>优</a:t>
            </a:r>
            <a:r>
              <a:rPr dirty="0" sz="3600" spc="-35">
                <a:solidFill>
                  <a:srgbClr val="0000CC"/>
                </a:solidFill>
                <a:latin typeface="宋体"/>
                <a:cs typeface="宋体"/>
              </a:rPr>
              <a:t>化</a:t>
            </a:r>
            <a:r>
              <a:rPr dirty="0" sz="3600" spc="-35">
                <a:solidFill>
                  <a:srgbClr val="0000CC"/>
                </a:solidFill>
                <a:latin typeface="宋体"/>
                <a:cs typeface="宋体"/>
              </a:rPr>
              <a:t>解</a:t>
            </a:r>
            <a:r>
              <a:rPr dirty="0" sz="3600" spc="-35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600" spc="-35">
                <a:solidFill>
                  <a:srgbClr val="0000CC"/>
                </a:solidFill>
                <a:latin typeface="宋体"/>
                <a:cs typeface="宋体"/>
              </a:rPr>
              <a:t>代</a:t>
            </a:r>
            <a:r>
              <a:rPr dirty="0" sz="3600" spc="-35">
                <a:solidFill>
                  <a:srgbClr val="0000CC"/>
                </a:solidFill>
                <a:latin typeface="宋体"/>
                <a:cs typeface="宋体"/>
              </a:rPr>
              <a:t>价</a:t>
            </a:r>
            <a:r>
              <a:rPr dirty="0" sz="3600" spc="-35">
                <a:solidFill>
                  <a:srgbClr val="0000CC"/>
                </a:solidFill>
                <a:latin typeface="宋体"/>
                <a:cs typeface="宋体"/>
              </a:rPr>
              <a:t>方</a:t>
            </a:r>
            <a:r>
              <a:rPr dirty="0" sz="3600" spc="-35">
                <a:solidFill>
                  <a:srgbClr val="0000CC"/>
                </a:solidFill>
                <a:latin typeface="宋体"/>
                <a:cs typeface="宋体"/>
              </a:rPr>
              <a:t>程</a:t>
            </a:r>
            <a:r>
              <a:rPr dirty="0" sz="3600" spc="-50">
                <a:solidFill>
                  <a:srgbClr val="0000CC"/>
                </a:solidFill>
                <a:latin typeface="宋体"/>
                <a:cs typeface="宋体"/>
              </a:rPr>
              <a:t>为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35431" y="2558258"/>
            <a:ext cx="7534909" cy="178181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865"/>
              </a:spcBef>
              <a:tabLst>
                <a:tab pos="4663440" algn="l"/>
                <a:tab pos="5216525" algn="l"/>
              </a:tabLst>
            </a:pP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m[i,</a:t>
            </a:r>
            <a:r>
              <a:rPr dirty="0" sz="3200" spc="-25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j]= </a:t>
            </a:r>
            <a:r>
              <a:rPr dirty="0" sz="3200" spc="-50" b="1" i="1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25" b="1">
                <a:solidFill>
                  <a:srgbClr val="FF0000"/>
                </a:solidFill>
                <a:latin typeface="Times New Roman"/>
                <a:cs typeface="Times New Roman"/>
              </a:rPr>
              <a:t>if</a:t>
            </a:r>
            <a:r>
              <a:rPr dirty="0" sz="3200" b="1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25" b="1" i="1">
                <a:solidFill>
                  <a:srgbClr val="FF0000"/>
                </a:solidFill>
                <a:latin typeface="Times New Roman"/>
                <a:cs typeface="Times New Roman"/>
              </a:rPr>
              <a:t>i=j</a:t>
            </a:r>
            <a:endParaRPr sz="32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770"/>
              </a:spcBef>
            </a:pP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m[i,</a:t>
            </a:r>
            <a:r>
              <a:rPr dirty="0" sz="3200" spc="-30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j]=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min</a:t>
            </a:r>
            <a:r>
              <a:rPr dirty="0" baseline="-25132" sz="3150" b="1" i="1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baseline="-23456" sz="3375" b="1" i="1">
                <a:solidFill>
                  <a:srgbClr val="FF0000"/>
                </a:solidFill>
                <a:latin typeface="Symbol"/>
                <a:cs typeface="Symbol"/>
              </a:rPr>
              <a:t></a:t>
            </a:r>
            <a:r>
              <a:rPr dirty="0" baseline="-25132" sz="3150" b="1" i="1">
                <a:solidFill>
                  <a:srgbClr val="FF0000"/>
                </a:solidFill>
                <a:latin typeface="Times New Roman"/>
                <a:cs typeface="Times New Roman"/>
              </a:rPr>
              <a:t>k&lt;j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{</a:t>
            </a:r>
            <a:r>
              <a:rPr dirty="0" sz="3200" spc="-45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m[i,</a:t>
            </a:r>
            <a:r>
              <a:rPr dirty="0" sz="3200" spc="-25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k]+m[k+1,</a:t>
            </a:r>
            <a:r>
              <a:rPr dirty="0" sz="3200" spc="-45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j]+p</a:t>
            </a:r>
            <a:r>
              <a:rPr dirty="0" baseline="-25132" sz="3150" b="1" i="1">
                <a:solidFill>
                  <a:srgbClr val="FF0000"/>
                </a:solidFill>
                <a:latin typeface="Times New Roman"/>
                <a:cs typeface="Times New Roman"/>
              </a:rPr>
              <a:t>i-1</a:t>
            </a:r>
            <a:r>
              <a:rPr dirty="0" baseline="-25132" sz="3150" spc="-30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dirty="0" baseline="-25132" sz="3150" b="1" i="1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dirty="0" baseline="-25132" sz="3150" spc="-7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dirty="0" baseline="-25132" sz="3150" b="1" i="1">
                <a:solidFill>
                  <a:srgbClr val="FF0000"/>
                </a:solidFill>
                <a:latin typeface="Times New Roman"/>
                <a:cs typeface="Times New Roman"/>
              </a:rPr>
              <a:t>j</a:t>
            </a:r>
            <a:r>
              <a:rPr dirty="0" baseline="-25132" sz="3150" spc="-15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50" b="1" i="1">
                <a:solidFill>
                  <a:srgbClr val="FF0000"/>
                </a:solidFill>
                <a:latin typeface="Times New Roman"/>
                <a:cs typeface="Times New Roman"/>
              </a:rPr>
              <a:t>}</a:t>
            </a:r>
            <a:endParaRPr sz="32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770"/>
              </a:spcBef>
              <a:tabLst>
                <a:tab pos="616585" algn="l"/>
              </a:tabLst>
            </a:pPr>
            <a:r>
              <a:rPr dirty="0" sz="3200" spc="-25" b="1">
                <a:solidFill>
                  <a:srgbClr val="FF0000"/>
                </a:solidFill>
                <a:latin typeface="Times New Roman"/>
                <a:cs typeface="Times New Roman"/>
              </a:rPr>
              <a:t>if</a:t>
            </a:r>
            <a:r>
              <a:rPr dirty="0" sz="3200" b="1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25" b="1" i="1">
                <a:solidFill>
                  <a:srgbClr val="FF0000"/>
                </a:solidFill>
                <a:latin typeface="Times New Roman"/>
                <a:cs typeface="Times New Roman"/>
              </a:rPr>
              <a:t>i&lt;j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794" y="171069"/>
            <a:ext cx="6744334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自</a:t>
            </a:r>
            <a:r>
              <a:rPr dirty="0" spc="-50"/>
              <a:t>底</a:t>
            </a:r>
            <a:r>
              <a:rPr dirty="0" spc="-35"/>
              <a:t>向</a:t>
            </a:r>
            <a:r>
              <a:rPr dirty="0" spc="-50"/>
              <a:t>上</a:t>
            </a:r>
            <a:r>
              <a:rPr dirty="0" spc="-50"/>
              <a:t>计</a:t>
            </a:r>
            <a:r>
              <a:rPr dirty="0" spc="-50"/>
              <a:t>算</a:t>
            </a:r>
            <a:r>
              <a:rPr dirty="0" spc="-35"/>
              <a:t>优</a:t>
            </a:r>
            <a:r>
              <a:rPr dirty="0" spc="-50"/>
              <a:t>化</a:t>
            </a:r>
            <a:r>
              <a:rPr dirty="0" spc="-50"/>
              <a:t>解</a:t>
            </a:r>
            <a:r>
              <a:rPr dirty="0" spc="-50"/>
              <a:t>的</a:t>
            </a:r>
            <a:r>
              <a:rPr dirty="0" spc="-45"/>
              <a:t>代价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6165088" y="1989137"/>
            <a:ext cx="1031875" cy="519430"/>
          </a:xfrm>
          <a:custGeom>
            <a:avLst/>
            <a:gdLst/>
            <a:ahLst/>
            <a:cxnLst/>
            <a:rect l="l" t="t" r="r" b="b"/>
            <a:pathLst>
              <a:path w="1031875" h="519430">
                <a:moveTo>
                  <a:pt x="1031519" y="0"/>
                </a:moveTo>
                <a:lnTo>
                  <a:pt x="0" y="0"/>
                </a:lnTo>
                <a:lnTo>
                  <a:pt x="0" y="519112"/>
                </a:lnTo>
                <a:lnTo>
                  <a:pt x="1031519" y="519112"/>
                </a:lnTo>
                <a:lnTo>
                  <a:pt x="103151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684909" y="1989099"/>
            <a:ext cx="2112645" cy="523240"/>
          </a:xfrm>
          <a:custGeom>
            <a:avLst/>
            <a:gdLst/>
            <a:ahLst/>
            <a:cxnLst/>
            <a:rect l="l" t="t" r="r" b="b"/>
            <a:pathLst>
              <a:path w="2112645" h="523239">
                <a:moveTo>
                  <a:pt x="2112353" y="38"/>
                </a:moveTo>
                <a:lnTo>
                  <a:pt x="1152867" y="38"/>
                </a:lnTo>
                <a:lnTo>
                  <a:pt x="0" y="0"/>
                </a:lnTo>
                <a:lnTo>
                  <a:pt x="0" y="523214"/>
                </a:lnTo>
                <a:lnTo>
                  <a:pt x="1152867" y="523214"/>
                </a:lnTo>
                <a:lnTo>
                  <a:pt x="1152867" y="519150"/>
                </a:lnTo>
                <a:lnTo>
                  <a:pt x="2112353" y="519150"/>
                </a:lnTo>
                <a:lnTo>
                  <a:pt x="2112353" y="38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6165088" y="4868824"/>
            <a:ext cx="1153160" cy="523240"/>
          </a:xfrm>
          <a:prstGeom prst="rect">
            <a:avLst/>
          </a:prstGeom>
          <a:solidFill>
            <a:srgbClr val="00FFFF"/>
          </a:solidFill>
        </p:spPr>
        <p:txBody>
          <a:bodyPr wrap="square" lIns="0" tIns="3429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70"/>
              </a:spcBef>
            </a:pPr>
            <a:r>
              <a:rPr dirty="0" sz="2800" spc="-10" b="1" i="1">
                <a:latin typeface="Times New Roman"/>
                <a:cs typeface="Times New Roman"/>
              </a:rPr>
              <a:t>m[5,5]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12309" y="4148099"/>
            <a:ext cx="2305685" cy="523240"/>
          </a:xfrm>
          <a:prstGeom prst="rect">
            <a:avLst/>
          </a:prstGeom>
          <a:solidFill>
            <a:srgbClr val="00FFFF"/>
          </a:solidFill>
        </p:spPr>
        <p:txBody>
          <a:bodyPr wrap="square" lIns="0" tIns="3365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  <a:tabLst>
                <a:tab pos="1244600" algn="l"/>
              </a:tabLst>
            </a:pPr>
            <a:r>
              <a:rPr dirty="0" sz="2800" spc="-10" b="1" i="1">
                <a:latin typeface="Times New Roman"/>
                <a:cs typeface="Times New Roman"/>
              </a:rPr>
              <a:t>m[4,4]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sz="2800" spc="-10" b="1" i="1">
                <a:latin typeface="Times New Roman"/>
                <a:cs typeface="Times New Roman"/>
              </a:rPr>
              <a:t>m[4,5]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772791" y="2693987"/>
            <a:ext cx="3264535" cy="537845"/>
          </a:xfrm>
          <a:custGeom>
            <a:avLst/>
            <a:gdLst/>
            <a:ahLst/>
            <a:cxnLst/>
            <a:rect l="l" t="t" r="r" b="b"/>
            <a:pathLst>
              <a:path w="3264535" h="537844">
                <a:moveTo>
                  <a:pt x="3263989" y="0"/>
                </a:moveTo>
                <a:lnTo>
                  <a:pt x="2239518" y="0"/>
                </a:lnTo>
                <a:lnTo>
                  <a:pt x="2239518" y="14312"/>
                </a:lnTo>
                <a:lnTo>
                  <a:pt x="1152880" y="14312"/>
                </a:lnTo>
                <a:lnTo>
                  <a:pt x="1088009" y="14312"/>
                </a:lnTo>
                <a:lnTo>
                  <a:pt x="0" y="14312"/>
                </a:lnTo>
                <a:lnTo>
                  <a:pt x="0" y="537527"/>
                </a:lnTo>
                <a:lnTo>
                  <a:pt x="1088009" y="537527"/>
                </a:lnTo>
                <a:lnTo>
                  <a:pt x="1152880" y="537527"/>
                </a:lnTo>
                <a:lnTo>
                  <a:pt x="2240889" y="537527"/>
                </a:lnTo>
                <a:lnTo>
                  <a:pt x="2240889" y="519112"/>
                </a:lnTo>
                <a:lnTo>
                  <a:pt x="3263989" y="519112"/>
                </a:lnTo>
                <a:lnTo>
                  <a:pt x="3263989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860800" y="3486213"/>
            <a:ext cx="3367404" cy="537845"/>
          </a:xfrm>
          <a:prstGeom prst="rect">
            <a:avLst/>
          </a:prstGeom>
          <a:solidFill>
            <a:srgbClr val="00FFFF"/>
          </a:solidFill>
        </p:spPr>
        <p:txBody>
          <a:bodyPr wrap="square" lIns="0" tIns="4762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75"/>
              </a:spcBef>
              <a:tabLst>
                <a:tab pos="1243330" algn="l"/>
                <a:tab pos="2396490" algn="l"/>
              </a:tabLst>
            </a:pPr>
            <a:r>
              <a:rPr dirty="0" sz="2800" spc="-10" b="1" i="1">
                <a:latin typeface="Times New Roman"/>
                <a:cs typeface="Times New Roman"/>
              </a:rPr>
              <a:t>m[3,3]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sz="2800" spc="-10" b="1" i="1">
                <a:latin typeface="Times New Roman"/>
                <a:cs typeface="Times New Roman"/>
              </a:rPr>
              <a:t>m[3,4]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baseline="1984" sz="4200" spc="-15" b="1" i="1">
                <a:latin typeface="Times New Roman"/>
                <a:cs typeface="Times New Roman"/>
              </a:rPr>
              <a:t>m[3,5]</a:t>
            </a:r>
            <a:endParaRPr baseline="1984" sz="42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860800" y="1989137"/>
            <a:ext cx="1024890" cy="519430"/>
          </a:xfrm>
          <a:custGeom>
            <a:avLst/>
            <a:gdLst/>
            <a:ahLst/>
            <a:cxnLst/>
            <a:rect l="l" t="t" r="r" b="b"/>
            <a:pathLst>
              <a:path w="1024889" h="519430">
                <a:moveTo>
                  <a:pt x="1024470" y="0"/>
                </a:moveTo>
                <a:lnTo>
                  <a:pt x="0" y="0"/>
                </a:lnTo>
                <a:lnTo>
                  <a:pt x="0" y="519112"/>
                </a:lnTo>
                <a:lnTo>
                  <a:pt x="1024470" y="519112"/>
                </a:lnTo>
                <a:lnTo>
                  <a:pt x="102447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012309" y="1989137"/>
            <a:ext cx="1024890" cy="519430"/>
          </a:xfrm>
          <a:custGeom>
            <a:avLst/>
            <a:gdLst/>
            <a:ahLst/>
            <a:cxnLst/>
            <a:rect l="l" t="t" r="r" b="b"/>
            <a:pathLst>
              <a:path w="1024889" h="519430">
                <a:moveTo>
                  <a:pt x="1024470" y="0"/>
                </a:moveTo>
                <a:lnTo>
                  <a:pt x="0" y="0"/>
                </a:lnTo>
                <a:lnTo>
                  <a:pt x="0" y="519112"/>
                </a:lnTo>
                <a:lnTo>
                  <a:pt x="1024470" y="519112"/>
                </a:lnTo>
                <a:lnTo>
                  <a:pt x="102447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165088" y="2693987"/>
            <a:ext cx="1024890" cy="519430"/>
          </a:xfrm>
          <a:custGeom>
            <a:avLst/>
            <a:gdLst/>
            <a:ahLst/>
            <a:cxnLst/>
            <a:rect l="l" t="t" r="r" b="b"/>
            <a:pathLst>
              <a:path w="1024890" h="519430">
                <a:moveTo>
                  <a:pt x="1024470" y="0"/>
                </a:moveTo>
                <a:lnTo>
                  <a:pt x="0" y="0"/>
                </a:lnTo>
                <a:lnTo>
                  <a:pt x="0" y="519112"/>
                </a:lnTo>
                <a:lnTo>
                  <a:pt x="1024470" y="519112"/>
                </a:lnTo>
                <a:lnTo>
                  <a:pt x="102447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387807" y="1069086"/>
            <a:ext cx="8049259" cy="20980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</a:pP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m[i,</a:t>
            </a:r>
            <a:r>
              <a:rPr dirty="0" sz="3200" spc="-15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j]=</a:t>
            </a:r>
            <a:r>
              <a:rPr dirty="0" sz="3200" spc="-15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min</a:t>
            </a:r>
            <a:r>
              <a:rPr dirty="0" baseline="-21164" sz="3150" b="1" i="1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baseline="-19753" sz="3375" b="1" i="1">
                <a:solidFill>
                  <a:srgbClr val="FF0000"/>
                </a:solidFill>
                <a:latin typeface="Symbol"/>
                <a:cs typeface="Symbol"/>
              </a:rPr>
              <a:t></a:t>
            </a:r>
            <a:r>
              <a:rPr dirty="0" baseline="-19753" sz="3375" spc="-52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baseline="-21164" sz="3150" b="1" i="1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dirty="0" baseline="-21164" sz="3150" spc="7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baseline="-21164" sz="3150" b="1" i="1">
                <a:solidFill>
                  <a:srgbClr val="FF0000"/>
                </a:solidFill>
                <a:latin typeface="Times New Roman"/>
                <a:cs typeface="Times New Roman"/>
              </a:rPr>
              <a:t>&lt;j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{ m[i,</a:t>
            </a:r>
            <a:r>
              <a:rPr dirty="0" sz="3200" spc="-15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k]</a:t>
            </a:r>
            <a:r>
              <a:rPr dirty="0" sz="3200" spc="-15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+ m[k+1,</a:t>
            </a:r>
            <a:r>
              <a:rPr dirty="0" sz="3200" spc="-25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j]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+ p</a:t>
            </a:r>
            <a:r>
              <a:rPr dirty="0" baseline="-21164" sz="3150" b="1" i="1">
                <a:solidFill>
                  <a:srgbClr val="FF0000"/>
                </a:solidFill>
                <a:latin typeface="Times New Roman"/>
                <a:cs typeface="Times New Roman"/>
              </a:rPr>
              <a:t>0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dirty="0" baseline="-21164" sz="3150" b="1" i="1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dirty="0" baseline="-21164" sz="3150" spc="-15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dirty="0" baseline="-21164" sz="3150" b="1" i="1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dirty="0" baseline="-21164" sz="3150" spc="397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50" b="1" i="1">
                <a:solidFill>
                  <a:srgbClr val="FF0000"/>
                </a:solidFill>
                <a:latin typeface="Times New Roman"/>
                <a:cs typeface="Times New Roman"/>
              </a:rPr>
              <a:t>}</a:t>
            </a:r>
            <a:endParaRPr sz="3200">
              <a:latin typeface="Times New Roman"/>
              <a:cs typeface="Times New Roman"/>
            </a:endParaRPr>
          </a:p>
          <a:p>
            <a:pPr algn="r" marR="1213485">
              <a:lnSpc>
                <a:spcPct val="100000"/>
              </a:lnSpc>
              <a:spcBef>
                <a:spcPts val="3560"/>
              </a:spcBef>
              <a:tabLst>
                <a:tab pos="3327400" algn="l"/>
                <a:tab pos="4480560" algn="l"/>
              </a:tabLst>
            </a:pPr>
            <a:r>
              <a:rPr dirty="0" sz="2800" b="1" i="1">
                <a:latin typeface="Times New Roman"/>
                <a:cs typeface="Times New Roman"/>
              </a:rPr>
              <a:t>m[1,1]</a:t>
            </a:r>
            <a:r>
              <a:rPr dirty="0" sz="2800" spc="250" b="1" i="1">
                <a:latin typeface="Times New Roman"/>
                <a:cs typeface="Times New Roman"/>
              </a:rPr>
              <a:t> </a:t>
            </a:r>
            <a:r>
              <a:rPr dirty="0" sz="2800" b="1" i="1">
                <a:latin typeface="Times New Roman"/>
                <a:cs typeface="Times New Roman"/>
              </a:rPr>
              <a:t>m[1,2]</a:t>
            </a:r>
            <a:r>
              <a:rPr dirty="0" sz="2800" spc="254" b="1" i="1">
                <a:latin typeface="Times New Roman"/>
                <a:cs typeface="Times New Roman"/>
              </a:rPr>
              <a:t> </a:t>
            </a:r>
            <a:r>
              <a:rPr dirty="0" sz="2800" spc="-10" b="1" i="1">
                <a:latin typeface="Times New Roman"/>
                <a:cs typeface="Times New Roman"/>
              </a:rPr>
              <a:t>m[1,3]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sz="2800" spc="-10" b="1" i="1">
                <a:latin typeface="Times New Roman"/>
                <a:cs typeface="Times New Roman"/>
              </a:rPr>
              <a:t>m[1,4]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sz="2800" spc="-10" b="1" i="1">
                <a:latin typeface="Times New Roman"/>
                <a:cs typeface="Times New Roman"/>
              </a:rPr>
              <a:t>m[1,5]</a:t>
            </a:r>
            <a:endParaRPr sz="2800">
              <a:latin typeface="Times New Roman"/>
              <a:cs typeface="Times New Roman"/>
            </a:endParaRPr>
          </a:p>
          <a:p>
            <a:pPr algn="r" marR="1213485">
              <a:lnSpc>
                <a:spcPct val="100000"/>
              </a:lnSpc>
              <a:spcBef>
                <a:spcPts val="2195"/>
              </a:spcBef>
              <a:tabLst>
                <a:tab pos="2239010" algn="l"/>
                <a:tab pos="3392170" algn="l"/>
              </a:tabLst>
            </a:pPr>
            <a:r>
              <a:rPr dirty="0" baseline="-1984" sz="4200" b="1" i="1">
                <a:latin typeface="Times New Roman"/>
                <a:cs typeface="Times New Roman"/>
              </a:rPr>
              <a:t>m[2,2]</a:t>
            </a:r>
            <a:r>
              <a:rPr dirty="0" baseline="-1984" sz="4200" spc="367" b="1" i="1">
                <a:latin typeface="Times New Roman"/>
                <a:cs typeface="Times New Roman"/>
              </a:rPr>
              <a:t> </a:t>
            </a:r>
            <a:r>
              <a:rPr dirty="0" baseline="-1984" sz="4200" spc="-15" b="1" i="1">
                <a:latin typeface="Times New Roman"/>
                <a:cs typeface="Times New Roman"/>
              </a:rPr>
              <a:t>m[2,3]</a:t>
            </a:r>
            <a:r>
              <a:rPr dirty="0" baseline="-1984" sz="4200" b="1" i="1">
                <a:latin typeface="Times New Roman"/>
                <a:cs typeface="Times New Roman"/>
              </a:rPr>
              <a:t>	</a:t>
            </a:r>
            <a:r>
              <a:rPr dirty="0" sz="2800" spc="-10" b="1" i="1">
                <a:latin typeface="Times New Roman"/>
                <a:cs typeface="Times New Roman"/>
              </a:rPr>
              <a:t>m[2,4]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sz="2800" spc="-10" b="1" i="1">
                <a:latin typeface="Times New Roman"/>
                <a:cs typeface="Times New Roman"/>
              </a:rPr>
              <a:t>m[2,5]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483611" y="4903723"/>
            <a:ext cx="245046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m[2,2]+m[3,4]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37108" y="5391403"/>
            <a:ext cx="462216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29513" sz="4800" b="1" i="1">
                <a:solidFill>
                  <a:srgbClr val="FF0000"/>
                </a:solidFill>
                <a:latin typeface="Times New Roman"/>
                <a:cs typeface="Times New Roman"/>
              </a:rPr>
              <a:t>m[2,4]</a:t>
            </a:r>
            <a:r>
              <a:rPr dirty="0" baseline="29513" sz="4800" spc="-60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baseline="29513" sz="4800" b="1" i="1">
                <a:solidFill>
                  <a:srgbClr val="FF0000"/>
                </a:solidFill>
                <a:latin typeface="Times New Roman"/>
                <a:cs typeface="Times New Roman"/>
              </a:rPr>
              <a:t>= mi</a:t>
            </a:r>
            <a:r>
              <a:rPr dirty="0" baseline="29513" sz="4800" spc="-742" b="1" i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dirty="0" sz="3200" spc="-2000" b="1" i="1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dirty="0" baseline="29513" sz="4800" b="1">
                <a:solidFill>
                  <a:srgbClr val="FF0000"/>
                </a:solidFill>
                <a:latin typeface="Times New Roman"/>
                <a:cs typeface="Times New Roman"/>
              </a:rPr>
              <a:t>{</a:t>
            </a:r>
            <a:r>
              <a:rPr dirty="0" baseline="29513" sz="4800" spc="-97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[2,3]+m[4,4]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453" y="1356182"/>
            <a:ext cx="8128634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solidFill>
                  <a:srgbClr val="FF0000"/>
                </a:solidFill>
                <a:latin typeface="Times New Roman"/>
                <a:cs typeface="Times New Roman"/>
              </a:rPr>
              <a:t>m[i,</a:t>
            </a:r>
            <a:r>
              <a:rPr dirty="0" sz="3200" spc="-3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i="1">
                <a:solidFill>
                  <a:srgbClr val="FF0000"/>
                </a:solidFill>
                <a:latin typeface="Times New Roman"/>
                <a:cs typeface="Times New Roman"/>
              </a:rPr>
              <a:t>j]=</a:t>
            </a:r>
            <a:r>
              <a:rPr dirty="0" sz="3200" spc="-1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i="1">
                <a:solidFill>
                  <a:srgbClr val="FF0000"/>
                </a:solidFill>
                <a:latin typeface="Times New Roman"/>
                <a:cs typeface="Times New Roman"/>
              </a:rPr>
              <a:t>min</a:t>
            </a:r>
            <a:r>
              <a:rPr dirty="0" baseline="-21164" sz="3150" i="1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baseline="-19753" sz="3375" i="1">
                <a:solidFill>
                  <a:srgbClr val="FF0000"/>
                </a:solidFill>
                <a:latin typeface="Symbol"/>
                <a:cs typeface="Symbol"/>
              </a:rPr>
              <a:t></a:t>
            </a:r>
            <a:r>
              <a:rPr dirty="0" baseline="-19753" sz="3375" spc="-60" b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baseline="-21164" sz="3150" i="1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dirty="0" baseline="-21164" sz="3150" spc="7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baseline="-21164" sz="3150" i="1">
                <a:solidFill>
                  <a:srgbClr val="FF0000"/>
                </a:solidFill>
                <a:latin typeface="Times New Roman"/>
                <a:cs typeface="Times New Roman"/>
              </a:rPr>
              <a:t>&lt;j</a:t>
            </a:r>
            <a:r>
              <a:rPr dirty="0" baseline="-21164" sz="3150" spc="-1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i="1">
                <a:solidFill>
                  <a:srgbClr val="FF0000"/>
                </a:solidFill>
                <a:latin typeface="Times New Roman"/>
                <a:cs typeface="Times New Roman"/>
              </a:rPr>
              <a:t>{</a:t>
            </a:r>
            <a:r>
              <a:rPr dirty="0" sz="3200" spc="-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i="1">
                <a:solidFill>
                  <a:srgbClr val="FF0000"/>
                </a:solidFill>
                <a:latin typeface="Times New Roman"/>
                <a:cs typeface="Times New Roman"/>
              </a:rPr>
              <a:t>m[i,</a:t>
            </a:r>
            <a:r>
              <a:rPr dirty="0" sz="3200" spc="-2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i="1">
                <a:solidFill>
                  <a:srgbClr val="FF0000"/>
                </a:solidFill>
                <a:latin typeface="Times New Roman"/>
                <a:cs typeface="Times New Roman"/>
              </a:rPr>
              <a:t>k]</a:t>
            </a:r>
            <a:r>
              <a:rPr dirty="0" sz="3200" spc="-2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i="1">
                <a:solidFill>
                  <a:srgbClr val="FF0000"/>
                </a:solidFill>
                <a:latin typeface="Times New Roman"/>
                <a:cs typeface="Times New Roman"/>
              </a:rPr>
              <a:t>+ m[k+1,</a:t>
            </a:r>
            <a:r>
              <a:rPr dirty="0" sz="3200" spc="-3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i="1">
                <a:solidFill>
                  <a:srgbClr val="FF0000"/>
                </a:solidFill>
                <a:latin typeface="Times New Roman"/>
                <a:cs typeface="Times New Roman"/>
              </a:rPr>
              <a:t>j]</a:t>
            </a:r>
            <a:r>
              <a:rPr dirty="0" sz="3200" spc="-1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i="1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dirty="0" sz="3200" spc="-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i="1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dirty="0" baseline="-21164" sz="3150" i="1">
                <a:solidFill>
                  <a:srgbClr val="FF0000"/>
                </a:solidFill>
                <a:latin typeface="Times New Roman"/>
                <a:cs typeface="Times New Roman"/>
              </a:rPr>
              <a:t>i-1 </a:t>
            </a:r>
            <a:r>
              <a:rPr dirty="0" sz="3200" i="1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dirty="0" baseline="-21164" sz="3150" i="1">
                <a:solidFill>
                  <a:srgbClr val="FF0000"/>
                </a:solidFill>
                <a:latin typeface="Times New Roman"/>
                <a:cs typeface="Times New Roman"/>
              </a:rPr>
              <a:t>k </a:t>
            </a:r>
            <a:r>
              <a:rPr dirty="0" sz="3200" i="1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dirty="0" baseline="-21164" sz="3150" i="1">
                <a:solidFill>
                  <a:srgbClr val="FF0000"/>
                </a:solidFill>
                <a:latin typeface="Times New Roman"/>
                <a:cs typeface="Times New Roman"/>
              </a:rPr>
              <a:t>j</a:t>
            </a:r>
            <a:r>
              <a:rPr dirty="0" baseline="-21164" sz="3150" spc="382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50" i="1">
                <a:solidFill>
                  <a:srgbClr val="FF0000"/>
                </a:solidFill>
                <a:latin typeface="Times New Roman"/>
                <a:cs typeface="Times New Roman"/>
              </a:rPr>
              <a:t>}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5908294" y="2335212"/>
            <a:ext cx="1031875" cy="519430"/>
          </a:xfrm>
          <a:custGeom>
            <a:avLst/>
            <a:gdLst/>
            <a:ahLst/>
            <a:cxnLst/>
            <a:rect l="l" t="t" r="r" b="b"/>
            <a:pathLst>
              <a:path w="1031875" h="519430">
                <a:moveTo>
                  <a:pt x="1031519" y="0"/>
                </a:moveTo>
                <a:lnTo>
                  <a:pt x="0" y="0"/>
                </a:lnTo>
                <a:lnTo>
                  <a:pt x="0" y="519112"/>
                </a:lnTo>
                <a:lnTo>
                  <a:pt x="1031519" y="519112"/>
                </a:lnTo>
                <a:lnTo>
                  <a:pt x="103151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427988" y="2335174"/>
            <a:ext cx="2112645" cy="523240"/>
          </a:xfrm>
          <a:custGeom>
            <a:avLst/>
            <a:gdLst/>
            <a:ahLst/>
            <a:cxnLst/>
            <a:rect l="l" t="t" r="r" b="b"/>
            <a:pathLst>
              <a:path w="2112645" h="523239">
                <a:moveTo>
                  <a:pt x="2112480" y="38"/>
                </a:moveTo>
                <a:lnTo>
                  <a:pt x="1152880" y="38"/>
                </a:lnTo>
                <a:lnTo>
                  <a:pt x="0" y="0"/>
                </a:lnTo>
                <a:lnTo>
                  <a:pt x="0" y="523214"/>
                </a:lnTo>
                <a:lnTo>
                  <a:pt x="1152880" y="523214"/>
                </a:lnTo>
                <a:lnTo>
                  <a:pt x="1152880" y="519150"/>
                </a:lnTo>
                <a:lnTo>
                  <a:pt x="2112480" y="519150"/>
                </a:lnTo>
                <a:lnTo>
                  <a:pt x="2112480" y="38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755388" y="4494174"/>
            <a:ext cx="2306320" cy="523240"/>
          </a:xfrm>
          <a:custGeom>
            <a:avLst/>
            <a:gdLst/>
            <a:ahLst/>
            <a:cxnLst/>
            <a:rect l="l" t="t" r="r" b="b"/>
            <a:pathLst>
              <a:path w="2306320" h="523239">
                <a:moveTo>
                  <a:pt x="1152880" y="0"/>
                </a:moveTo>
                <a:lnTo>
                  <a:pt x="0" y="0"/>
                </a:lnTo>
                <a:lnTo>
                  <a:pt x="0" y="523214"/>
                </a:lnTo>
                <a:lnTo>
                  <a:pt x="1152880" y="523214"/>
                </a:lnTo>
                <a:lnTo>
                  <a:pt x="1152880" y="0"/>
                </a:lnTo>
                <a:close/>
              </a:path>
              <a:path w="2306320" h="523239">
                <a:moveTo>
                  <a:pt x="2305786" y="0"/>
                </a:moveTo>
                <a:lnTo>
                  <a:pt x="1152906" y="0"/>
                </a:lnTo>
                <a:lnTo>
                  <a:pt x="1152906" y="523214"/>
                </a:lnTo>
                <a:lnTo>
                  <a:pt x="2305786" y="523214"/>
                </a:lnTo>
                <a:lnTo>
                  <a:pt x="2305786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5908294" y="5214937"/>
            <a:ext cx="1153160" cy="523240"/>
          </a:xfrm>
          <a:custGeom>
            <a:avLst/>
            <a:gdLst/>
            <a:ahLst/>
            <a:cxnLst/>
            <a:rect l="l" t="t" r="r" b="b"/>
            <a:pathLst>
              <a:path w="1153159" h="523239">
                <a:moveTo>
                  <a:pt x="1152880" y="0"/>
                </a:moveTo>
                <a:lnTo>
                  <a:pt x="0" y="0"/>
                </a:lnTo>
                <a:lnTo>
                  <a:pt x="0" y="523214"/>
                </a:lnTo>
                <a:lnTo>
                  <a:pt x="1152880" y="523214"/>
                </a:lnTo>
                <a:lnTo>
                  <a:pt x="115288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2515997" y="3040062"/>
            <a:ext cx="3263900" cy="537845"/>
          </a:xfrm>
          <a:custGeom>
            <a:avLst/>
            <a:gdLst/>
            <a:ahLst/>
            <a:cxnLst/>
            <a:rect l="l" t="t" r="r" b="b"/>
            <a:pathLst>
              <a:path w="3263900" h="537845">
                <a:moveTo>
                  <a:pt x="3263862" y="0"/>
                </a:moveTo>
                <a:lnTo>
                  <a:pt x="2239391" y="0"/>
                </a:lnTo>
                <a:lnTo>
                  <a:pt x="2239391" y="14312"/>
                </a:lnTo>
                <a:lnTo>
                  <a:pt x="1152880" y="14312"/>
                </a:lnTo>
                <a:lnTo>
                  <a:pt x="1088009" y="14312"/>
                </a:lnTo>
                <a:lnTo>
                  <a:pt x="0" y="14312"/>
                </a:lnTo>
                <a:lnTo>
                  <a:pt x="0" y="537527"/>
                </a:lnTo>
                <a:lnTo>
                  <a:pt x="1088009" y="537527"/>
                </a:lnTo>
                <a:lnTo>
                  <a:pt x="1152880" y="537527"/>
                </a:lnTo>
                <a:lnTo>
                  <a:pt x="2240889" y="537527"/>
                </a:lnTo>
                <a:lnTo>
                  <a:pt x="2240889" y="519112"/>
                </a:lnTo>
                <a:lnTo>
                  <a:pt x="3263862" y="519112"/>
                </a:lnTo>
                <a:lnTo>
                  <a:pt x="3263862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3604005" y="3832288"/>
            <a:ext cx="3329304" cy="537845"/>
          </a:xfrm>
          <a:custGeom>
            <a:avLst/>
            <a:gdLst/>
            <a:ahLst/>
            <a:cxnLst/>
            <a:rect l="l" t="t" r="r" b="b"/>
            <a:pathLst>
              <a:path w="3329304" h="537845">
                <a:moveTo>
                  <a:pt x="2304262" y="14185"/>
                </a:moveTo>
                <a:lnTo>
                  <a:pt x="1152880" y="14185"/>
                </a:lnTo>
                <a:lnTo>
                  <a:pt x="1151382" y="14185"/>
                </a:lnTo>
                <a:lnTo>
                  <a:pt x="0" y="14185"/>
                </a:lnTo>
                <a:lnTo>
                  <a:pt x="0" y="537400"/>
                </a:lnTo>
                <a:lnTo>
                  <a:pt x="1151382" y="537400"/>
                </a:lnTo>
                <a:lnTo>
                  <a:pt x="1152880" y="537400"/>
                </a:lnTo>
                <a:lnTo>
                  <a:pt x="2304262" y="537400"/>
                </a:lnTo>
                <a:lnTo>
                  <a:pt x="2304262" y="14185"/>
                </a:lnTo>
                <a:close/>
              </a:path>
              <a:path w="3329304" h="537845">
                <a:moveTo>
                  <a:pt x="3328759" y="0"/>
                </a:moveTo>
                <a:lnTo>
                  <a:pt x="2304288" y="0"/>
                </a:lnTo>
                <a:lnTo>
                  <a:pt x="2304288" y="519112"/>
                </a:lnTo>
                <a:lnTo>
                  <a:pt x="3328759" y="519112"/>
                </a:lnTo>
                <a:lnTo>
                  <a:pt x="3328759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3604005" y="2335212"/>
            <a:ext cx="1024890" cy="519430"/>
          </a:xfrm>
          <a:custGeom>
            <a:avLst/>
            <a:gdLst/>
            <a:ahLst/>
            <a:cxnLst/>
            <a:rect l="l" t="t" r="r" b="b"/>
            <a:pathLst>
              <a:path w="1024889" h="519430">
                <a:moveTo>
                  <a:pt x="1024470" y="0"/>
                </a:moveTo>
                <a:lnTo>
                  <a:pt x="0" y="0"/>
                </a:lnTo>
                <a:lnTo>
                  <a:pt x="0" y="519112"/>
                </a:lnTo>
                <a:lnTo>
                  <a:pt x="1024470" y="519112"/>
                </a:lnTo>
                <a:lnTo>
                  <a:pt x="102447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4755388" y="2335212"/>
            <a:ext cx="1024890" cy="519430"/>
          </a:xfrm>
          <a:custGeom>
            <a:avLst/>
            <a:gdLst/>
            <a:ahLst/>
            <a:cxnLst/>
            <a:rect l="l" t="t" r="r" b="b"/>
            <a:pathLst>
              <a:path w="1024889" h="519430">
                <a:moveTo>
                  <a:pt x="1024470" y="0"/>
                </a:moveTo>
                <a:lnTo>
                  <a:pt x="0" y="0"/>
                </a:lnTo>
                <a:lnTo>
                  <a:pt x="0" y="519112"/>
                </a:lnTo>
                <a:lnTo>
                  <a:pt x="1024470" y="519112"/>
                </a:lnTo>
                <a:lnTo>
                  <a:pt x="102447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5908294" y="3040062"/>
            <a:ext cx="1024890" cy="519430"/>
          </a:xfrm>
          <a:custGeom>
            <a:avLst/>
            <a:gdLst/>
            <a:ahLst/>
            <a:cxnLst/>
            <a:rect l="l" t="t" r="r" b="b"/>
            <a:pathLst>
              <a:path w="1024890" h="519429">
                <a:moveTo>
                  <a:pt x="1024470" y="0"/>
                </a:moveTo>
                <a:lnTo>
                  <a:pt x="0" y="0"/>
                </a:lnTo>
                <a:lnTo>
                  <a:pt x="0" y="519112"/>
                </a:lnTo>
                <a:lnTo>
                  <a:pt x="1024470" y="519112"/>
                </a:lnTo>
                <a:lnTo>
                  <a:pt x="102447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506982" y="2356561"/>
            <a:ext cx="5464810" cy="33324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5"/>
              </a:spcBef>
              <a:tabLst>
                <a:tab pos="3328035" algn="l"/>
                <a:tab pos="4480560" algn="l"/>
              </a:tabLst>
            </a:pPr>
            <a:r>
              <a:rPr dirty="0" sz="2800" b="1" i="1">
                <a:latin typeface="Times New Roman"/>
                <a:cs typeface="Times New Roman"/>
              </a:rPr>
              <a:t>m[1,1]</a:t>
            </a:r>
            <a:r>
              <a:rPr dirty="0" sz="2800" spc="245" b="1" i="1">
                <a:latin typeface="Times New Roman"/>
                <a:cs typeface="Times New Roman"/>
              </a:rPr>
              <a:t> </a:t>
            </a:r>
            <a:r>
              <a:rPr dirty="0" sz="2800" b="1" i="1">
                <a:latin typeface="Times New Roman"/>
                <a:cs typeface="Times New Roman"/>
              </a:rPr>
              <a:t>m[1,2]</a:t>
            </a:r>
            <a:r>
              <a:rPr dirty="0" sz="2800" spc="250" b="1" i="1">
                <a:latin typeface="Times New Roman"/>
                <a:cs typeface="Times New Roman"/>
              </a:rPr>
              <a:t> </a:t>
            </a:r>
            <a:r>
              <a:rPr dirty="0" sz="2800" spc="-10" b="1" i="1">
                <a:latin typeface="Times New Roman"/>
                <a:cs typeface="Times New Roman"/>
              </a:rPr>
              <a:t>m[1,3]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sz="2800" spc="-10" b="1" i="1">
                <a:latin typeface="Times New Roman"/>
                <a:cs typeface="Times New Roman"/>
              </a:rPr>
              <a:t>m[1,4]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sz="2800" spc="-10" b="1" i="1">
                <a:latin typeface="Times New Roman"/>
                <a:cs typeface="Times New Roman"/>
              </a:rPr>
              <a:t>m[1,5]</a:t>
            </a:r>
            <a:endParaRPr sz="28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2195"/>
              </a:spcBef>
              <a:tabLst>
                <a:tab pos="2239645" algn="l"/>
                <a:tab pos="3392804" algn="l"/>
              </a:tabLst>
            </a:pPr>
            <a:r>
              <a:rPr dirty="0" baseline="-1984" sz="4200" b="1" i="1">
                <a:latin typeface="Times New Roman"/>
                <a:cs typeface="Times New Roman"/>
              </a:rPr>
              <a:t>m[2,2]</a:t>
            </a:r>
            <a:r>
              <a:rPr dirty="0" baseline="-1984" sz="4200" spc="375" b="1" i="1">
                <a:latin typeface="Times New Roman"/>
                <a:cs typeface="Times New Roman"/>
              </a:rPr>
              <a:t> </a:t>
            </a:r>
            <a:r>
              <a:rPr dirty="0" baseline="-1984" sz="4200" spc="-15" b="1" i="1">
                <a:latin typeface="Times New Roman"/>
                <a:cs typeface="Times New Roman"/>
              </a:rPr>
              <a:t>m[2,3]</a:t>
            </a:r>
            <a:r>
              <a:rPr dirty="0" baseline="-1984" sz="4200" b="1" i="1">
                <a:latin typeface="Times New Roman"/>
                <a:cs typeface="Times New Roman"/>
              </a:rPr>
              <a:t>	</a:t>
            </a:r>
            <a:r>
              <a:rPr dirty="0" sz="2800" spc="-10" b="1" i="1">
                <a:latin typeface="Times New Roman"/>
                <a:cs typeface="Times New Roman"/>
              </a:rPr>
              <a:t>m[2,4]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sz="2800" spc="-10" b="1" i="1">
                <a:latin typeface="Times New Roman"/>
                <a:cs typeface="Times New Roman"/>
              </a:rPr>
              <a:t>m[2,5]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tabLst>
                <a:tab pos="1151255" algn="l"/>
                <a:tab pos="2304415" algn="l"/>
              </a:tabLst>
            </a:pPr>
            <a:r>
              <a:rPr dirty="0" sz="2800" spc="-10" b="1" i="1">
                <a:latin typeface="Times New Roman"/>
                <a:cs typeface="Times New Roman"/>
              </a:rPr>
              <a:t>m[3,3]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sz="2800" spc="-10" b="1" i="1">
                <a:latin typeface="Times New Roman"/>
                <a:cs typeface="Times New Roman"/>
              </a:rPr>
              <a:t>m[3,4]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baseline="1984" sz="4200" spc="-15" b="1" i="1">
                <a:latin typeface="Times New Roman"/>
                <a:cs typeface="Times New Roman"/>
              </a:rPr>
              <a:t>m[3,5]</a:t>
            </a:r>
            <a:endParaRPr baseline="1984" sz="42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1739"/>
              </a:spcBef>
              <a:tabLst>
                <a:tab pos="1152525" algn="l"/>
              </a:tabLst>
            </a:pPr>
            <a:r>
              <a:rPr dirty="0" sz="2800" spc="-10" b="1" i="1">
                <a:latin typeface="Times New Roman"/>
                <a:cs typeface="Times New Roman"/>
              </a:rPr>
              <a:t>m[4,4]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sz="2800" spc="-10" b="1" i="1">
                <a:latin typeface="Times New Roman"/>
                <a:cs typeface="Times New Roman"/>
              </a:rPr>
              <a:t>m[4,5]</a:t>
            </a:r>
            <a:endParaRPr sz="28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2320"/>
              </a:spcBef>
            </a:pPr>
            <a:r>
              <a:rPr dirty="0" sz="2800" spc="-10" b="1" i="1">
                <a:latin typeface="Times New Roman"/>
                <a:cs typeface="Times New Roman"/>
              </a:rPr>
              <a:t>m[5,5]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600580" y="1962530"/>
            <a:ext cx="5659755" cy="3987800"/>
            <a:chOff x="1600580" y="1962530"/>
            <a:chExt cx="5659755" cy="3987800"/>
          </a:xfrm>
        </p:grpSpPr>
        <p:sp>
          <p:nvSpPr>
            <p:cNvPr id="14" name="object 14" descr=""/>
            <p:cNvSpPr/>
            <p:nvPr/>
          </p:nvSpPr>
          <p:spPr>
            <a:xfrm>
              <a:off x="1600568" y="1962530"/>
              <a:ext cx="5659755" cy="3987800"/>
            </a:xfrm>
            <a:custGeom>
              <a:avLst/>
              <a:gdLst/>
              <a:ahLst/>
              <a:cxnLst/>
              <a:rect l="l" t="t" r="r" b="b"/>
              <a:pathLst>
                <a:path w="5659755" h="3987800">
                  <a:moveTo>
                    <a:pt x="5659640" y="3987419"/>
                  </a:moveTo>
                  <a:lnTo>
                    <a:pt x="5650585" y="3971658"/>
                  </a:lnTo>
                  <a:lnTo>
                    <a:pt x="5617222" y="3913505"/>
                  </a:lnTo>
                  <a:lnTo>
                    <a:pt x="5606669" y="3929380"/>
                  </a:lnTo>
                  <a:lnTo>
                    <a:pt x="21094" y="216154"/>
                  </a:lnTo>
                  <a:lnTo>
                    <a:pt x="0" y="247777"/>
                  </a:lnTo>
                  <a:lnTo>
                    <a:pt x="5585587" y="3961104"/>
                  </a:lnTo>
                  <a:lnTo>
                    <a:pt x="5575058" y="3976954"/>
                  </a:lnTo>
                  <a:lnTo>
                    <a:pt x="5659640" y="3987419"/>
                  </a:lnTo>
                  <a:close/>
                </a:path>
                <a:path w="5659755" h="3987800">
                  <a:moveTo>
                    <a:pt x="5659640" y="3266694"/>
                  </a:moveTo>
                  <a:lnTo>
                    <a:pt x="5650496" y="3250438"/>
                  </a:lnTo>
                  <a:lnTo>
                    <a:pt x="5617857" y="3192399"/>
                  </a:lnTo>
                  <a:lnTo>
                    <a:pt x="5607240" y="3208096"/>
                  </a:lnTo>
                  <a:lnTo>
                    <a:pt x="982357" y="71628"/>
                  </a:lnTo>
                  <a:lnTo>
                    <a:pt x="960894" y="103124"/>
                  </a:lnTo>
                  <a:lnTo>
                    <a:pt x="5585841" y="3239757"/>
                  </a:lnTo>
                  <a:lnTo>
                    <a:pt x="5575185" y="3255518"/>
                  </a:lnTo>
                  <a:lnTo>
                    <a:pt x="5659640" y="3266694"/>
                  </a:lnTo>
                  <a:close/>
                </a:path>
                <a:path w="5659755" h="3987800">
                  <a:moveTo>
                    <a:pt x="5659640" y="2618994"/>
                  </a:moveTo>
                  <a:lnTo>
                    <a:pt x="5650128" y="2600452"/>
                  </a:lnTo>
                  <a:lnTo>
                    <a:pt x="5620778" y="2543175"/>
                  </a:lnTo>
                  <a:lnTo>
                    <a:pt x="5609539" y="2558465"/>
                  </a:lnTo>
                  <a:lnTo>
                    <a:pt x="2134882" y="0"/>
                  </a:lnTo>
                  <a:lnTo>
                    <a:pt x="2112276" y="30607"/>
                  </a:lnTo>
                  <a:lnTo>
                    <a:pt x="5586946" y="2589199"/>
                  </a:lnTo>
                  <a:lnTo>
                    <a:pt x="5575693" y="2604516"/>
                  </a:lnTo>
                  <a:lnTo>
                    <a:pt x="5659640" y="2618994"/>
                  </a:lnTo>
                  <a:close/>
                </a:path>
                <a:path w="5659755" h="3987800">
                  <a:moveTo>
                    <a:pt x="5659640" y="1826768"/>
                  </a:moveTo>
                  <a:lnTo>
                    <a:pt x="5650293" y="1809496"/>
                  </a:lnTo>
                  <a:lnTo>
                    <a:pt x="5619127" y="1751838"/>
                  </a:lnTo>
                  <a:lnTo>
                    <a:pt x="5608193" y="1767395"/>
                  </a:lnTo>
                  <a:lnTo>
                    <a:pt x="3095256" y="127"/>
                  </a:lnTo>
                  <a:lnTo>
                    <a:pt x="3073285" y="31242"/>
                  </a:lnTo>
                  <a:lnTo>
                    <a:pt x="5586298" y="1798561"/>
                  </a:lnTo>
                  <a:lnTo>
                    <a:pt x="5575312" y="1814195"/>
                  </a:lnTo>
                  <a:lnTo>
                    <a:pt x="5659640" y="182676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825235" y="1962530"/>
              <a:ext cx="1435100" cy="1035050"/>
            </a:xfrm>
            <a:custGeom>
              <a:avLst/>
              <a:gdLst/>
              <a:ahLst/>
              <a:cxnLst/>
              <a:rect l="l" t="t" r="r" b="b"/>
              <a:pathLst>
                <a:path w="1435100" h="1035050">
                  <a:moveTo>
                    <a:pt x="1361861" y="1005827"/>
                  </a:moveTo>
                  <a:lnTo>
                    <a:pt x="1350771" y="1021334"/>
                  </a:lnTo>
                  <a:lnTo>
                    <a:pt x="1434972" y="1034669"/>
                  </a:lnTo>
                  <a:lnTo>
                    <a:pt x="1425558" y="1016889"/>
                  </a:lnTo>
                  <a:lnTo>
                    <a:pt x="1377314" y="1016889"/>
                  </a:lnTo>
                  <a:lnTo>
                    <a:pt x="1361861" y="1005827"/>
                  </a:lnTo>
                  <a:close/>
                </a:path>
                <a:path w="1435100" h="1035050">
                  <a:moveTo>
                    <a:pt x="1384044" y="974809"/>
                  </a:moveTo>
                  <a:lnTo>
                    <a:pt x="1361861" y="1005827"/>
                  </a:lnTo>
                  <a:lnTo>
                    <a:pt x="1377314" y="1016889"/>
                  </a:lnTo>
                  <a:lnTo>
                    <a:pt x="1399539" y="985901"/>
                  </a:lnTo>
                  <a:lnTo>
                    <a:pt x="1384044" y="974809"/>
                  </a:lnTo>
                  <a:close/>
                </a:path>
                <a:path w="1435100" h="1035050">
                  <a:moveTo>
                    <a:pt x="1395094" y="959358"/>
                  </a:moveTo>
                  <a:lnTo>
                    <a:pt x="1384044" y="974809"/>
                  </a:lnTo>
                  <a:lnTo>
                    <a:pt x="1399539" y="985901"/>
                  </a:lnTo>
                  <a:lnTo>
                    <a:pt x="1377314" y="1016889"/>
                  </a:lnTo>
                  <a:lnTo>
                    <a:pt x="1425558" y="1016889"/>
                  </a:lnTo>
                  <a:lnTo>
                    <a:pt x="1395094" y="959358"/>
                  </a:lnTo>
                  <a:close/>
                </a:path>
                <a:path w="1435100" h="1035050">
                  <a:moveTo>
                    <a:pt x="22225" y="0"/>
                  </a:moveTo>
                  <a:lnTo>
                    <a:pt x="0" y="30988"/>
                  </a:lnTo>
                  <a:lnTo>
                    <a:pt x="1361861" y="1005827"/>
                  </a:lnTo>
                  <a:lnTo>
                    <a:pt x="1384044" y="974809"/>
                  </a:lnTo>
                  <a:lnTo>
                    <a:pt x="2222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8637" y="255587"/>
            <a:ext cx="8391525" cy="6181725"/>
            <a:chOff x="528637" y="255587"/>
            <a:chExt cx="8391525" cy="6181725"/>
          </a:xfrm>
        </p:grpSpPr>
        <p:sp>
          <p:nvSpPr>
            <p:cNvPr id="3" name="object 3" descr=""/>
            <p:cNvSpPr/>
            <p:nvPr/>
          </p:nvSpPr>
          <p:spPr>
            <a:xfrm>
              <a:off x="533400" y="260350"/>
              <a:ext cx="8382000" cy="6172200"/>
            </a:xfrm>
            <a:custGeom>
              <a:avLst/>
              <a:gdLst/>
              <a:ahLst/>
              <a:cxnLst/>
              <a:rect l="l" t="t" r="r" b="b"/>
              <a:pathLst>
                <a:path w="8382000" h="6172200">
                  <a:moveTo>
                    <a:pt x="8382000" y="0"/>
                  </a:moveTo>
                  <a:lnTo>
                    <a:pt x="0" y="0"/>
                  </a:lnTo>
                  <a:lnTo>
                    <a:pt x="0" y="6172200"/>
                  </a:lnTo>
                  <a:lnTo>
                    <a:pt x="8382000" y="6172200"/>
                  </a:lnTo>
                  <a:lnTo>
                    <a:pt x="838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33400" y="260350"/>
              <a:ext cx="8382000" cy="6172200"/>
            </a:xfrm>
            <a:custGeom>
              <a:avLst/>
              <a:gdLst/>
              <a:ahLst/>
              <a:cxnLst/>
              <a:rect l="l" t="t" r="r" b="b"/>
              <a:pathLst>
                <a:path w="8382000" h="6172200">
                  <a:moveTo>
                    <a:pt x="0" y="6172200"/>
                  </a:moveTo>
                  <a:lnTo>
                    <a:pt x="8382000" y="6172200"/>
                  </a:lnTo>
                  <a:lnTo>
                    <a:pt x="8382000" y="0"/>
                  </a:lnTo>
                  <a:lnTo>
                    <a:pt x="0" y="0"/>
                  </a:lnTo>
                  <a:lnTo>
                    <a:pt x="0" y="6172200"/>
                  </a:lnTo>
                  <a:close/>
                </a:path>
              </a:pathLst>
            </a:custGeom>
            <a:ln w="9525">
              <a:solidFill>
                <a:srgbClr val="0066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2140" y="206451"/>
            <a:ext cx="413829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000000"/>
                </a:solidFill>
                <a:latin typeface="Times New Roman"/>
                <a:cs typeface="Times New Roman"/>
              </a:rPr>
              <a:t>Matrix-</a:t>
            </a:r>
            <a:r>
              <a:rPr dirty="0" sz="3200" spc="-10">
                <a:solidFill>
                  <a:srgbClr val="000000"/>
                </a:solidFill>
                <a:latin typeface="Times New Roman"/>
                <a:cs typeface="Times New Roman"/>
              </a:rPr>
              <a:t>Chain-Order(</a:t>
            </a:r>
            <a:r>
              <a:rPr dirty="0" sz="3200" spc="-10" i="1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r>
              <a:rPr dirty="0" sz="3200" spc="-1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99440" y="723391"/>
            <a:ext cx="8020684" cy="56311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dirty="0" sz="3200" spc="-10" b="1" i="1">
                <a:latin typeface="Times New Roman"/>
                <a:cs typeface="Times New Roman"/>
              </a:rPr>
              <a:t>n</a:t>
            </a:r>
            <a:r>
              <a:rPr dirty="0" sz="3200" spc="-10" b="1">
                <a:latin typeface="Times New Roman"/>
                <a:cs typeface="Times New Roman"/>
              </a:rPr>
              <a:t>=length(</a:t>
            </a:r>
            <a:r>
              <a:rPr dirty="0" sz="3200" spc="-10" b="1" i="1">
                <a:latin typeface="Times New Roman"/>
                <a:cs typeface="Times New Roman"/>
              </a:rPr>
              <a:t>p</a:t>
            </a:r>
            <a:r>
              <a:rPr dirty="0" sz="3200" spc="-10" b="1">
                <a:latin typeface="Times New Roman"/>
                <a:cs typeface="Times New Roman"/>
              </a:rPr>
              <a:t>)-</a:t>
            </a:r>
            <a:r>
              <a:rPr dirty="0" sz="3200" spc="-25" b="1">
                <a:latin typeface="Times New Roman"/>
                <a:cs typeface="Times New Roman"/>
              </a:rPr>
              <a:t>1</a:t>
            </a:r>
            <a:r>
              <a:rPr dirty="0" sz="3200" spc="-25" b="1">
                <a:latin typeface="宋体"/>
                <a:cs typeface="宋体"/>
              </a:rPr>
              <a:t>；</a:t>
            </a:r>
            <a:endParaRPr sz="3200">
              <a:latin typeface="宋体"/>
              <a:cs typeface="宋体"/>
            </a:endParaRPr>
          </a:p>
          <a:p>
            <a:pPr marL="25400">
              <a:lnSpc>
                <a:spcPct val="100000"/>
              </a:lnSpc>
              <a:spcBef>
                <a:spcPts val="155"/>
              </a:spcBef>
              <a:tabLst>
                <a:tab pos="1085850" algn="l"/>
                <a:tab pos="1829435" algn="l"/>
                <a:tab pos="2613660" algn="l"/>
                <a:tab pos="3041650" algn="l"/>
              </a:tabLst>
            </a:pPr>
            <a:r>
              <a:rPr dirty="0" sz="3200" spc="-25" b="1">
                <a:latin typeface="Times New Roman"/>
                <a:cs typeface="Times New Roman"/>
              </a:rPr>
              <a:t>FOR</a:t>
            </a:r>
            <a:r>
              <a:rPr dirty="0" sz="3200" b="1">
                <a:latin typeface="Times New Roman"/>
                <a:cs typeface="Times New Roman"/>
              </a:rPr>
              <a:t>	</a:t>
            </a:r>
            <a:r>
              <a:rPr dirty="0" sz="3200" spc="-25" b="1" i="1">
                <a:latin typeface="Times New Roman"/>
                <a:cs typeface="Times New Roman"/>
              </a:rPr>
              <a:t>i=1</a:t>
            </a:r>
            <a:r>
              <a:rPr dirty="0" sz="3200" b="1" i="1">
                <a:latin typeface="Times New Roman"/>
                <a:cs typeface="Times New Roman"/>
              </a:rPr>
              <a:t>	</a:t>
            </a:r>
            <a:r>
              <a:rPr dirty="0" sz="3200" spc="-25" b="1">
                <a:latin typeface="Times New Roman"/>
                <a:cs typeface="Times New Roman"/>
              </a:rPr>
              <a:t>TO</a:t>
            </a:r>
            <a:r>
              <a:rPr dirty="0" sz="3200" b="1">
                <a:latin typeface="Times New Roman"/>
                <a:cs typeface="Times New Roman"/>
              </a:rPr>
              <a:t>	</a:t>
            </a:r>
            <a:r>
              <a:rPr dirty="0" sz="3200" spc="-50" b="1" i="1">
                <a:latin typeface="Times New Roman"/>
                <a:cs typeface="Times New Roman"/>
              </a:rPr>
              <a:t>n</a:t>
            </a:r>
            <a:r>
              <a:rPr dirty="0" sz="3200" b="1" i="1">
                <a:latin typeface="Times New Roman"/>
                <a:cs typeface="Times New Roman"/>
              </a:rPr>
              <a:t>	</a:t>
            </a:r>
            <a:r>
              <a:rPr dirty="0" sz="3200" spc="-25" b="1">
                <a:latin typeface="Times New Roman"/>
                <a:cs typeface="Times New Roman"/>
              </a:rPr>
              <a:t>DO</a:t>
            </a:r>
            <a:endParaRPr sz="320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  <a:spcBef>
                <a:spcPts val="190"/>
              </a:spcBef>
            </a:pPr>
            <a:r>
              <a:rPr dirty="0" sz="3200" b="1" i="1">
                <a:latin typeface="Times New Roman"/>
                <a:cs typeface="Times New Roman"/>
              </a:rPr>
              <a:t>m[i,</a:t>
            </a:r>
            <a:r>
              <a:rPr dirty="0" sz="3200" spc="-25" b="1" i="1">
                <a:latin typeface="Times New Roman"/>
                <a:cs typeface="Times New Roman"/>
              </a:rPr>
              <a:t> </a:t>
            </a:r>
            <a:r>
              <a:rPr dirty="0" sz="3200" spc="-10" b="1" i="1">
                <a:latin typeface="Times New Roman"/>
                <a:cs typeface="Times New Roman"/>
              </a:rPr>
              <a:t>i]=0</a:t>
            </a:r>
            <a:r>
              <a:rPr dirty="0" sz="3200" spc="-10" b="1">
                <a:latin typeface="Times New Roman"/>
                <a:cs typeface="Times New Roman"/>
              </a:rPr>
              <a:t>;</a:t>
            </a:r>
            <a:endParaRPr sz="3200">
              <a:latin typeface="Times New Roman"/>
              <a:cs typeface="Times New Roman"/>
            </a:endParaRPr>
          </a:p>
          <a:p>
            <a:pPr marL="737235" marR="760095" indent="-712470">
              <a:lnSpc>
                <a:spcPct val="104099"/>
              </a:lnSpc>
              <a:spcBef>
                <a:spcPts val="75"/>
              </a:spcBef>
              <a:tabLst>
                <a:tab pos="1085850" algn="l"/>
                <a:tab pos="1797685" algn="l"/>
                <a:tab pos="1829435" algn="l"/>
                <a:tab pos="2541905" algn="l"/>
                <a:tab pos="2613660" algn="l"/>
                <a:tab pos="3041650" algn="l"/>
                <a:tab pos="3324860" algn="l"/>
                <a:tab pos="3855720" algn="l"/>
                <a:tab pos="4436110" algn="l"/>
              </a:tabLst>
            </a:pPr>
            <a:r>
              <a:rPr dirty="0" sz="3200" spc="-25" b="1">
                <a:latin typeface="Times New Roman"/>
                <a:cs typeface="Times New Roman"/>
              </a:rPr>
              <a:t>FOR</a:t>
            </a:r>
            <a:r>
              <a:rPr dirty="0" sz="3200" b="1">
                <a:latin typeface="Times New Roman"/>
                <a:cs typeface="Times New Roman"/>
              </a:rPr>
              <a:t>	</a:t>
            </a:r>
            <a:r>
              <a:rPr dirty="0" sz="3200" spc="-25" b="1" i="1">
                <a:latin typeface="Times New Roman"/>
                <a:cs typeface="Times New Roman"/>
              </a:rPr>
              <a:t>l=2</a:t>
            </a:r>
            <a:r>
              <a:rPr dirty="0" sz="3200" b="1" i="1">
                <a:latin typeface="Times New Roman"/>
                <a:cs typeface="Times New Roman"/>
              </a:rPr>
              <a:t>		</a:t>
            </a:r>
            <a:r>
              <a:rPr dirty="0" sz="3200" spc="-25" b="1">
                <a:latin typeface="Times New Roman"/>
                <a:cs typeface="Times New Roman"/>
              </a:rPr>
              <a:t>TO</a:t>
            </a:r>
            <a:r>
              <a:rPr dirty="0" sz="3200" b="1">
                <a:latin typeface="Times New Roman"/>
                <a:cs typeface="Times New Roman"/>
              </a:rPr>
              <a:t>		</a:t>
            </a:r>
            <a:r>
              <a:rPr dirty="0" sz="3200" spc="-50" b="1" i="1">
                <a:latin typeface="Times New Roman"/>
                <a:cs typeface="Times New Roman"/>
              </a:rPr>
              <a:t>n</a:t>
            </a:r>
            <a:r>
              <a:rPr dirty="0" sz="3200" b="1" i="1">
                <a:latin typeface="Times New Roman"/>
                <a:cs typeface="Times New Roman"/>
              </a:rPr>
              <a:t>	</a:t>
            </a:r>
            <a:r>
              <a:rPr dirty="0" sz="3200" spc="-25" b="1">
                <a:latin typeface="Times New Roman"/>
                <a:cs typeface="Times New Roman"/>
              </a:rPr>
              <a:t>DO</a:t>
            </a:r>
            <a:r>
              <a:rPr dirty="0" sz="3200" b="1">
                <a:latin typeface="Times New Roman"/>
                <a:cs typeface="Times New Roman"/>
              </a:rPr>
              <a:t>	</a:t>
            </a:r>
            <a:r>
              <a:rPr dirty="0" sz="3200" b="1">
                <a:solidFill>
                  <a:srgbClr val="FF0000"/>
                </a:solidFill>
                <a:latin typeface="Times New Roman"/>
                <a:cs typeface="Times New Roman"/>
              </a:rPr>
              <a:t>/*</a:t>
            </a:r>
            <a:r>
              <a:rPr dirty="0" sz="3200" spc="3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计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算</a:t>
            </a:r>
            <a:r>
              <a:rPr dirty="0" sz="3200" spc="-35" b="1">
                <a:solidFill>
                  <a:srgbClr val="FF0000"/>
                </a:solidFill>
                <a:latin typeface="宋体"/>
                <a:cs typeface="宋体"/>
              </a:rPr>
              <a:t>地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对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角</a:t>
            </a:r>
            <a:r>
              <a:rPr dirty="0" sz="3200" spc="755" b="1">
                <a:solidFill>
                  <a:srgbClr val="FF0000"/>
                </a:solidFill>
                <a:latin typeface="宋体"/>
                <a:cs typeface="宋体"/>
              </a:rPr>
              <a:t>线</a:t>
            </a:r>
            <a:r>
              <a:rPr dirty="0" sz="3200" spc="-25" b="1">
                <a:solidFill>
                  <a:srgbClr val="FF0000"/>
                </a:solidFill>
                <a:latin typeface="Times New Roman"/>
                <a:cs typeface="Times New Roman"/>
              </a:rPr>
              <a:t>*/ </a:t>
            </a:r>
            <a:r>
              <a:rPr dirty="0" sz="3200" spc="-25" b="1">
                <a:latin typeface="Times New Roman"/>
                <a:cs typeface="Times New Roman"/>
              </a:rPr>
              <a:t>FOR</a:t>
            </a:r>
            <a:r>
              <a:rPr dirty="0" sz="3200" b="1">
                <a:latin typeface="Times New Roman"/>
                <a:cs typeface="Times New Roman"/>
              </a:rPr>
              <a:t>	</a:t>
            </a:r>
            <a:r>
              <a:rPr dirty="0" sz="3200" spc="-25" b="1" i="1">
                <a:latin typeface="Times New Roman"/>
                <a:cs typeface="Times New Roman"/>
              </a:rPr>
              <a:t>i=1</a:t>
            </a:r>
            <a:r>
              <a:rPr dirty="0" sz="3200" b="1" i="1">
                <a:latin typeface="Times New Roman"/>
                <a:cs typeface="Times New Roman"/>
              </a:rPr>
              <a:t>	</a:t>
            </a:r>
            <a:r>
              <a:rPr dirty="0" sz="3200" spc="-25" b="1">
                <a:latin typeface="Times New Roman"/>
                <a:cs typeface="Times New Roman"/>
              </a:rPr>
              <a:t>TO</a:t>
            </a:r>
            <a:r>
              <a:rPr dirty="0" sz="3200" b="1">
                <a:latin typeface="Times New Roman"/>
                <a:cs typeface="Times New Roman"/>
              </a:rPr>
              <a:t>	</a:t>
            </a:r>
            <a:r>
              <a:rPr dirty="0" sz="3200" spc="-10" b="1" i="1">
                <a:latin typeface="Times New Roman"/>
                <a:cs typeface="Times New Roman"/>
              </a:rPr>
              <a:t>n-</a:t>
            </a:r>
            <a:r>
              <a:rPr dirty="0" sz="3200" spc="-25" b="1" i="1">
                <a:latin typeface="Times New Roman"/>
                <a:cs typeface="Times New Roman"/>
              </a:rPr>
              <a:t>l+1</a:t>
            </a:r>
            <a:r>
              <a:rPr dirty="0" sz="3200" b="1" i="1">
                <a:latin typeface="Times New Roman"/>
                <a:cs typeface="Times New Roman"/>
              </a:rPr>
              <a:t>	</a:t>
            </a:r>
            <a:r>
              <a:rPr dirty="0" sz="3200" spc="-25" b="1">
                <a:latin typeface="Times New Roman"/>
                <a:cs typeface="Times New Roman"/>
              </a:rPr>
              <a:t>DO</a:t>
            </a:r>
            <a:endParaRPr sz="3200">
              <a:latin typeface="Times New Roman"/>
              <a:cs typeface="Times New Roman"/>
            </a:endParaRPr>
          </a:p>
          <a:p>
            <a:pPr marL="1447165" marR="4892040" indent="101600">
              <a:lnSpc>
                <a:spcPct val="105000"/>
              </a:lnSpc>
            </a:pPr>
            <a:r>
              <a:rPr dirty="0" sz="3200" spc="-10" b="1" i="1">
                <a:latin typeface="Times New Roman"/>
                <a:cs typeface="Times New Roman"/>
              </a:rPr>
              <a:t>j=i+l-</a:t>
            </a:r>
            <a:r>
              <a:rPr dirty="0" sz="3200" spc="-25" b="1" i="1">
                <a:latin typeface="Times New Roman"/>
                <a:cs typeface="Times New Roman"/>
              </a:rPr>
              <a:t>1</a:t>
            </a:r>
            <a:r>
              <a:rPr dirty="0" sz="3200" spc="-25" b="1">
                <a:latin typeface="Times New Roman"/>
                <a:cs typeface="Times New Roman"/>
              </a:rPr>
              <a:t>; </a:t>
            </a:r>
            <a:r>
              <a:rPr dirty="0" sz="3200" b="1" i="1">
                <a:latin typeface="Times New Roman"/>
                <a:cs typeface="Times New Roman"/>
              </a:rPr>
              <a:t>m[i,</a:t>
            </a:r>
            <a:r>
              <a:rPr dirty="0" sz="3200" spc="-25" b="1" i="1">
                <a:latin typeface="Times New Roman"/>
                <a:cs typeface="Times New Roman"/>
              </a:rPr>
              <a:t> </a:t>
            </a:r>
            <a:r>
              <a:rPr dirty="0" sz="3200" spc="-10" b="1" i="1">
                <a:latin typeface="Times New Roman"/>
                <a:cs typeface="Times New Roman"/>
              </a:rPr>
              <a:t>j]=∞;</a:t>
            </a:r>
            <a:endParaRPr sz="3200">
              <a:latin typeface="Times New Roman"/>
              <a:cs typeface="Times New Roman"/>
            </a:endParaRPr>
          </a:p>
          <a:p>
            <a:pPr marL="1447165">
              <a:lnSpc>
                <a:spcPct val="100000"/>
              </a:lnSpc>
              <a:spcBef>
                <a:spcPts val="80"/>
              </a:spcBef>
              <a:tabLst>
                <a:tab pos="2509520" algn="l"/>
                <a:tab pos="3422650" algn="l"/>
                <a:tab pos="4062729" algn="l"/>
                <a:tab pos="4716780" algn="l"/>
              </a:tabLst>
            </a:pPr>
            <a:r>
              <a:rPr dirty="0" sz="3200" spc="-25" b="1">
                <a:latin typeface="Times New Roman"/>
                <a:cs typeface="Times New Roman"/>
              </a:rPr>
              <a:t>FOR</a:t>
            </a:r>
            <a:r>
              <a:rPr dirty="0" sz="3200" b="1">
                <a:latin typeface="Times New Roman"/>
                <a:cs typeface="Times New Roman"/>
              </a:rPr>
              <a:t>	</a:t>
            </a:r>
            <a:r>
              <a:rPr dirty="0" sz="3200" spc="-25" b="1" i="1">
                <a:latin typeface="Times New Roman"/>
                <a:cs typeface="Times New Roman"/>
              </a:rPr>
              <a:t>k</a:t>
            </a:r>
            <a:r>
              <a:rPr dirty="0" sz="3350" spc="-25" b="1" i="1">
                <a:latin typeface="Symbol"/>
                <a:cs typeface="Symbol"/>
              </a:rPr>
              <a:t></a:t>
            </a:r>
            <a:r>
              <a:rPr dirty="0" sz="3200" spc="-25" b="1" i="1">
                <a:latin typeface="Times New Roman"/>
                <a:cs typeface="Times New Roman"/>
              </a:rPr>
              <a:t>i</a:t>
            </a:r>
            <a:r>
              <a:rPr dirty="0" sz="3200" b="1" i="1">
                <a:latin typeface="Times New Roman"/>
                <a:cs typeface="Times New Roman"/>
              </a:rPr>
              <a:t>	</a:t>
            </a:r>
            <a:r>
              <a:rPr dirty="0" sz="3200" spc="-25" b="1">
                <a:latin typeface="Times New Roman"/>
                <a:cs typeface="Times New Roman"/>
              </a:rPr>
              <a:t>To</a:t>
            </a:r>
            <a:r>
              <a:rPr dirty="0" sz="3200" b="1">
                <a:latin typeface="Times New Roman"/>
                <a:cs typeface="Times New Roman"/>
              </a:rPr>
              <a:t>	</a:t>
            </a:r>
            <a:r>
              <a:rPr dirty="0" sz="3200" spc="-10" b="1" i="1">
                <a:latin typeface="Times New Roman"/>
                <a:cs typeface="Times New Roman"/>
              </a:rPr>
              <a:t>j-</a:t>
            </a:r>
            <a:r>
              <a:rPr dirty="0" sz="3200" spc="-50" b="1" i="1">
                <a:latin typeface="Times New Roman"/>
                <a:cs typeface="Times New Roman"/>
              </a:rPr>
              <a:t>1</a:t>
            </a:r>
            <a:r>
              <a:rPr dirty="0" sz="3200" b="1" i="1">
                <a:latin typeface="Times New Roman"/>
                <a:cs typeface="Times New Roman"/>
              </a:rPr>
              <a:t>	</a:t>
            </a:r>
            <a:r>
              <a:rPr dirty="0" sz="3200" b="1">
                <a:latin typeface="Times New Roman"/>
                <a:cs typeface="Times New Roman"/>
              </a:rPr>
              <a:t>DO</a:t>
            </a:r>
            <a:r>
              <a:rPr dirty="0" sz="3200" spc="-10" b="1"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FF0000"/>
                </a:solidFill>
                <a:latin typeface="Times New Roman"/>
                <a:cs typeface="Times New Roman"/>
              </a:rPr>
              <a:t>/*</a:t>
            </a:r>
            <a:r>
              <a:rPr dirty="0" sz="3200" spc="-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计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算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m[i,j</a:t>
            </a:r>
            <a:r>
              <a:rPr dirty="0" sz="3200" spc="-15" b="1" i="1">
                <a:solidFill>
                  <a:srgbClr val="FF0000"/>
                </a:solidFill>
                <a:latin typeface="Times New Roman"/>
                <a:cs typeface="Times New Roman"/>
              </a:rPr>
              <a:t>] </a:t>
            </a:r>
            <a:r>
              <a:rPr dirty="0" sz="3200" spc="-25" b="1">
                <a:solidFill>
                  <a:srgbClr val="FF0000"/>
                </a:solidFill>
                <a:latin typeface="Times New Roman"/>
                <a:cs typeface="Times New Roman"/>
              </a:rPr>
              <a:t>*/</a:t>
            </a:r>
            <a:endParaRPr sz="3200">
              <a:latin typeface="Times New Roman"/>
              <a:cs typeface="Times New Roman"/>
            </a:endParaRPr>
          </a:p>
          <a:p>
            <a:pPr marL="2159000">
              <a:lnSpc>
                <a:spcPct val="100000"/>
              </a:lnSpc>
              <a:spcBef>
                <a:spcPts val="125"/>
              </a:spcBef>
            </a:pPr>
            <a:r>
              <a:rPr dirty="0" sz="3200" b="1" i="1">
                <a:latin typeface="Times New Roman"/>
                <a:cs typeface="Times New Roman"/>
              </a:rPr>
              <a:t>q=m[i,</a:t>
            </a:r>
            <a:r>
              <a:rPr dirty="0" sz="3200" spc="-10" b="1" i="1">
                <a:latin typeface="Times New Roman"/>
                <a:cs typeface="Times New Roman"/>
              </a:rPr>
              <a:t> </a:t>
            </a:r>
            <a:r>
              <a:rPr dirty="0" sz="3200" b="1" i="1">
                <a:latin typeface="Times New Roman"/>
                <a:cs typeface="Times New Roman"/>
              </a:rPr>
              <a:t>k]+m[k+1,</a:t>
            </a:r>
            <a:r>
              <a:rPr dirty="0" sz="3200" spc="-40" b="1" i="1">
                <a:latin typeface="Times New Roman"/>
                <a:cs typeface="Times New Roman"/>
              </a:rPr>
              <a:t> </a:t>
            </a:r>
            <a:r>
              <a:rPr dirty="0" sz="3200" b="1" i="1">
                <a:latin typeface="Times New Roman"/>
                <a:cs typeface="Times New Roman"/>
              </a:rPr>
              <a:t>j]+p</a:t>
            </a:r>
            <a:r>
              <a:rPr dirty="0" baseline="-21164" sz="3150" b="1" i="1">
                <a:latin typeface="Times New Roman"/>
                <a:cs typeface="Times New Roman"/>
              </a:rPr>
              <a:t>i-</a:t>
            </a:r>
            <a:r>
              <a:rPr dirty="0" baseline="-21164" sz="3150" spc="-15" b="1" i="1">
                <a:latin typeface="Times New Roman"/>
                <a:cs typeface="Times New Roman"/>
              </a:rPr>
              <a:t>1</a:t>
            </a:r>
            <a:r>
              <a:rPr dirty="0" sz="3200" spc="-10" b="1" i="1">
                <a:latin typeface="Times New Roman"/>
                <a:cs typeface="Times New Roman"/>
              </a:rPr>
              <a:t>p</a:t>
            </a:r>
            <a:r>
              <a:rPr dirty="0" baseline="-21164" sz="3150" spc="-15" b="1" i="1">
                <a:latin typeface="Times New Roman"/>
                <a:cs typeface="Times New Roman"/>
              </a:rPr>
              <a:t>k</a:t>
            </a:r>
            <a:r>
              <a:rPr dirty="0" sz="3200" spc="-10" b="1" i="1">
                <a:latin typeface="Times New Roman"/>
                <a:cs typeface="Times New Roman"/>
              </a:rPr>
              <a:t>p</a:t>
            </a:r>
            <a:r>
              <a:rPr dirty="0" baseline="-21164" sz="3150" spc="-15" b="1" i="1">
                <a:latin typeface="Times New Roman"/>
                <a:cs typeface="Times New Roman"/>
              </a:rPr>
              <a:t>j</a:t>
            </a:r>
            <a:endParaRPr baseline="-21164" sz="3150">
              <a:latin typeface="Times New Roman"/>
              <a:cs typeface="Times New Roman"/>
            </a:endParaRPr>
          </a:p>
          <a:p>
            <a:pPr marL="2159000">
              <a:lnSpc>
                <a:spcPct val="100000"/>
              </a:lnSpc>
              <a:spcBef>
                <a:spcPts val="195"/>
              </a:spcBef>
              <a:tabLst>
                <a:tab pos="2753360" algn="l"/>
                <a:tab pos="4399915" algn="l"/>
                <a:tab pos="5756275" algn="l"/>
              </a:tabLst>
            </a:pPr>
            <a:r>
              <a:rPr dirty="0" sz="3200" spc="-25" b="1">
                <a:latin typeface="Times New Roman"/>
                <a:cs typeface="Times New Roman"/>
              </a:rPr>
              <a:t>IF</a:t>
            </a:r>
            <a:r>
              <a:rPr dirty="0" sz="3200" b="1">
                <a:latin typeface="Times New Roman"/>
                <a:cs typeface="Times New Roman"/>
              </a:rPr>
              <a:t>	</a:t>
            </a:r>
            <a:r>
              <a:rPr dirty="0" sz="3200" b="1" i="1">
                <a:latin typeface="Times New Roman"/>
                <a:cs typeface="Times New Roman"/>
              </a:rPr>
              <a:t>q&lt;m[i,</a:t>
            </a:r>
            <a:r>
              <a:rPr dirty="0" sz="3200" spc="-20" b="1" i="1">
                <a:latin typeface="Times New Roman"/>
                <a:cs typeface="Times New Roman"/>
              </a:rPr>
              <a:t> </a:t>
            </a:r>
            <a:r>
              <a:rPr dirty="0" sz="3200" spc="-25" b="1" i="1">
                <a:latin typeface="Times New Roman"/>
                <a:cs typeface="Times New Roman"/>
              </a:rPr>
              <a:t>j]</a:t>
            </a:r>
            <a:r>
              <a:rPr dirty="0" sz="3200" b="1" i="1">
                <a:latin typeface="Times New Roman"/>
                <a:cs typeface="Times New Roman"/>
              </a:rPr>
              <a:t>	</a:t>
            </a:r>
            <a:r>
              <a:rPr dirty="0" sz="3200" spc="-20" b="1">
                <a:latin typeface="Times New Roman"/>
                <a:cs typeface="Times New Roman"/>
              </a:rPr>
              <a:t>THEN</a:t>
            </a:r>
            <a:r>
              <a:rPr dirty="0" sz="3200" b="1">
                <a:latin typeface="Times New Roman"/>
                <a:cs typeface="Times New Roman"/>
              </a:rPr>
              <a:t>	</a:t>
            </a:r>
            <a:r>
              <a:rPr dirty="0" sz="3200" spc="-10" b="1" i="1">
                <a:latin typeface="Times New Roman"/>
                <a:cs typeface="Times New Roman"/>
              </a:rPr>
              <a:t>m[i,j]=q</a:t>
            </a:r>
            <a:r>
              <a:rPr dirty="0" sz="3200" spc="-10" b="1">
                <a:latin typeface="Times New Roman"/>
                <a:cs typeface="Times New Roman"/>
              </a:rPr>
              <a:t>;</a:t>
            </a:r>
            <a:endParaRPr sz="32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195"/>
              </a:spcBef>
            </a:pPr>
            <a:r>
              <a:rPr dirty="0" sz="3200" b="1">
                <a:latin typeface="Times New Roman"/>
                <a:cs typeface="Times New Roman"/>
              </a:rPr>
              <a:t>Return</a:t>
            </a:r>
            <a:r>
              <a:rPr dirty="0" sz="3200" spc="-15" b="1">
                <a:latin typeface="Times New Roman"/>
                <a:cs typeface="Times New Roman"/>
              </a:rPr>
              <a:t> </a:t>
            </a:r>
            <a:r>
              <a:rPr dirty="0" sz="3200" spc="-35" b="1" i="1">
                <a:latin typeface="Times New Roman"/>
                <a:cs typeface="Times New Roman"/>
              </a:rPr>
              <a:t>m</a:t>
            </a:r>
            <a:r>
              <a:rPr dirty="0" sz="3200" spc="-35" b="1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0"/>
              <a:t>本</a:t>
            </a:r>
            <a:r>
              <a:rPr dirty="0" spc="-50"/>
              <a:t>讲</a:t>
            </a:r>
            <a:r>
              <a:rPr dirty="0" spc="-45"/>
              <a:t>内容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40335" rIns="0" bIns="0" rtlCol="0" vert="horz">
            <a:spAutoFit/>
          </a:bodyPr>
          <a:lstStyle/>
          <a:p>
            <a:pPr lvl="1" marL="1200150" indent="-1073785">
              <a:lnSpc>
                <a:spcPct val="100000"/>
              </a:lnSpc>
              <a:spcBef>
                <a:spcPts val="1105"/>
              </a:spcBef>
              <a:buAutoNum type="arabicPeriod"/>
              <a:tabLst>
                <a:tab pos="1200785" algn="l"/>
              </a:tabLst>
            </a:pPr>
            <a:r>
              <a:rPr dirty="0" sz="4200" spc="-40" b="1">
                <a:latin typeface="宋体"/>
                <a:cs typeface="宋体"/>
              </a:rPr>
              <a:t>动</a:t>
            </a:r>
            <a:r>
              <a:rPr dirty="0" sz="4200" spc="-40" b="1">
                <a:latin typeface="宋体"/>
                <a:cs typeface="宋体"/>
              </a:rPr>
              <a:t>态</a:t>
            </a:r>
            <a:r>
              <a:rPr dirty="0" sz="4200" spc="-40" b="1">
                <a:latin typeface="宋体"/>
                <a:cs typeface="宋体"/>
              </a:rPr>
              <a:t>规</a:t>
            </a:r>
            <a:r>
              <a:rPr dirty="0" sz="4200" spc="-40" b="1">
                <a:latin typeface="宋体"/>
                <a:cs typeface="宋体"/>
              </a:rPr>
              <a:t>划</a:t>
            </a:r>
            <a:r>
              <a:rPr dirty="0" sz="4200" spc="-40" b="1">
                <a:latin typeface="宋体"/>
                <a:cs typeface="宋体"/>
              </a:rPr>
              <a:t>的</a:t>
            </a:r>
            <a:r>
              <a:rPr dirty="0" sz="4200" spc="-40" b="1">
                <a:latin typeface="宋体"/>
                <a:cs typeface="宋体"/>
              </a:rPr>
              <a:t>原</a:t>
            </a:r>
            <a:r>
              <a:rPr dirty="0" sz="4200" spc="-50" b="1">
                <a:latin typeface="宋体"/>
                <a:cs typeface="宋体"/>
              </a:rPr>
              <a:t>理</a:t>
            </a:r>
            <a:endParaRPr sz="4200">
              <a:latin typeface="宋体"/>
              <a:cs typeface="宋体"/>
            </a:endParaRPr>
          </a:p>
          <a:p>
            <a:pPr lvl="1" marL="1193800" indent="-1067435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1194435" algn="l"/>
              </a:tabLst>
            </a:pPr>
            <a:r>
              <a:rPr dirty="0" sz="4200" spc="-20">
                <a:latin typeface="宋体"/>
                <a:cs typeface="宋体"/>
              </a:rPr>
              <a:t>矩阵乘法问题</a:t>
            </a:r>
            <a:endParaRPr sz="4200">
              <a:latin typeface="宋体"/>
              <a:cs typeface="宋体"/>
            </a:endParaRPr>
          </a:p>
          <a:p>
            <a:pPr lvl="1" marL="1193800" indent="-1067435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1194435" algn="l"/>
              </a:tabLst>
            </a:pPr>
            <a:r>
              <a:rPr dirty="0" sz="4200" spc="-10">
                <a:latin typeface="宋体"/>
                <a:cs typeface="宋体"/>
              </a:rPr>
              <a:t>最长公共子序列问题</a:t>
            </a:r>
            <a:endParaRPr sz="4200">
              <a:latin typeface="宋体"/>
              <a:cs typeface="宋体"/>
            </a:endParaRPr>
          </a:p>
          <a:p>
            <a:pPr lvl="1" marL="1345565" indent="-1067435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1346200" algn="l"/>
              </a:tabLst>
            </a:pPr>
            <a:r>
              <a:rPr dirty="0" sz="4200" spc="-10">
                <a:latin typeface="宋体"/>
                <a:cs typeface="宋体"/>
              </a:rPr>
              <a:t>0-1</a:t>
            </a:r>
            <a:r>
              <a:rPr dirty="0" sz="4200" spc="-20">
                <a:latin typeface="宋体"/>
                <a:cs typeface="宋体"/>
              </a:rPr>
              <a:t>背包问题</a:t>
            </a:r>
            <a:endParaRPr sz="4200">
              <a:latin typeface="宋体"/>
              <a:cs typeface="宋体"/>
            </a:endParaRPr>
          </a:p>
          <a:p>
            <a:pPr lvl="1" marL="1193800" indent="-1067435">
              <a:lnSpc>
                <a:spcPct val="100000"/>
              </a:lnSpc>
              <a:spcBef>
                <a:spcPts val="1005"/>
              </a:spcBef>
              <a:buAutoNum type="arabicPeriod"/>
              <a:tabLst>
                <a:tab pos="1194435" algn="l"/>
              </a:tabLst>
            </a:pPr>
            <a:r>
              <a:rPr dirty="0" sz="4200" spc="-10">
                <a:latin typeface="宋体"/>
                <a:cs typeface="宋体"/>
              </a:rPr>
              <a:t>最优二分搜索树</a:t>
            </a:r>
            <a:endParaRPr sz="4200">
              <a:latin typeface="宋体"/>
              <a:cs typeface="宋体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521200" y="6431686"/>
            <a:ext cx="101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38237" y="1443037"/>
            <a:ext cx="6922770" cy="5191125"/>
            <a:chOff x="1138237" y="1443037"/>
            <a:chExt cx="6922770" cy="5191125"/>
          </a:xfrm>
        </p:grpSpPr>
        <p:sp>
          <p:nvSpPr>
            <p:cNvPr id="3" name="object 3" descr=""/>
            <p:cNvSpPr/>
            <p:nvPr/>
          </p:nvSpPr>
          <p:spPr>
            <a:xfrm>
              <a:off x="1143000" y="1447799"/>
              <a:ext cx="6913245" cy="5181600"/>
            </a:xfrm>
            <a:custGeom>
              <a:avLst/>
              <a:gdLst/>
              <a:ahLst/>
              <a:cxnLst/>
              <a:rect l="l" t="t" r="r" b="b"/>
              <a:pathLst>
                <a:path w="6913245" h="5181600">
                  <a:moveTo>
                    <a:pt x="6912991" y="0"/>
                  </a:moveTo>
                  <a:lnTo>
                    <a:pt x="0" y="0"/>
                  </a:lnTo>
                  <a:lnTo>
                    <a:pt x="0" y="1318895"/>
                  </a:lnTo>
                  <a:lnTo>
                    <a:pt x="0" y="5181600"/>
                  </a:lnTo>
                  <a:lnTo>
                    <a:pt x="6912991" y="5181600"/>
                  </a:lnTo>
                  <a:lnTo>
                    <a:pt x="6912991" y="1318895"/>
                  </a:lnTo>
                  <a:lnTo>
                    <a:pt x="69129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143000" y="1447800"/>
              <a:ext cx="6913245" cy="5181600"/>
            </a:xfrm>
            <a:custGeom>
              <a:avLst/>
              <a:gdLst/>
              <a:ahLst/>
              <a:cxnLst/>
              <a:rect l="l" t="t" r="r" b="b"/>
              <a:pathLst>
                <a:path w="6913245" h="5181600">
                  <a:moveTo>
                    <a:pt x="0" y="5181600"/>
                  </a:moveTo>
                  <a:lnTo>
                    <a:pt x="6912991" y="5181600"/>
                  </a:lnTo>
                  <a:lnTo>
                    <a:pt x="6912991" y="0"/>
                  </a:lnTo>
                  <a:lnTo>
                    <a:pt x="0" y="0"/>
                  </a:lnTo>
                  <a:lnTo>
                    <a:pt x="0" y="5181600"/>
                  </a:lnTo>
                  <a:close/>
                </a:path>
              </a:pathLst>
            </a:custGeom>
            <a:ln w="9525">
              <a:solidFill>
                <a:srgbClr val="0066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4711572" y="1418138"/>
            <a:ext cx="118745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50"/>
              </a:lnSpc>
            </a:pPr>
            <a:r>
              <a:rPr dirty="0" sz="2800" spc="-5" b="1">
                <a:solidFill>
                  <a:srgbClr val="1F487C"/>
                </a:solidFill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22044" y="1772234"/>
            <a:ext cx="3197225" cy="16681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3275"/>
              </a:lnSpc>
              <a:spcBef>
                <a:spcPts val="95"/>
              </a:spcBef>
            </a:pPr>
            <a:r>
              <a:rPr dirty="0" sz="2800" spc="-20" b="1" i="1">
                <a:solidFill>
                  <a:srgbClr val="1F487C"/>
                </a:solidFill>
                <a:latin typeface="Times New Roman"/>
                <a:cs typeface="Times New Roman"/>
              </a:rPr>
              <a:t>n</a:t>
            </a:r>
            <a:r>
              <a:rPr dirty="0" sz="2800" spc="-20" b="1">
                <a:solidFill>
                  <a:srgbClr val="1F487C"/>
                </a:solidFill>
                <a:latin typeface="Times New Roman"/>
                <a:cs typeface="Times New Roman"/>
              </a:rPr>
              <a:t>=length(</a:t>
            </a:r>
            <a:r>
              <a:rPr dirty="0" sz="2800" spc="-20" b="1" i="1">
                <a:solidFill>
                  <a:srgbClr val="1F487C"/>
                </a:solidFill>
                <a:latin typeface="Times New Roman"/>
                <a:cs typeface="Times New Roman"/>
              </a:rPr>
              <a:t>p</a:t>
            </a:r>
            <a:r>
              <a:rPr dirty="0" sz="2800" spc="-20" b="1">
                <a:solidFill>
                  <a:srgbClr val="1F487C"/>
                </a:solidFill>
                <a:latin typeface="Times New Roman"/>
                <a:cs typeface="Times New Roman"/>
              </a:rPr>
              <a:t>)-</a:t>
            </a:r>
            <a:r>
              <a:rPr dirty="0" sz="2800" spc="-25" b="1">
                <a:solidFill>
                  <a:srgbClr val="1F487C"/>
                </a:solidFill>
                <a:latin typeface="Times New Roman"/>
                <a:cs typeface="Times New Roman"/>
              </a:rPr>
              <a:t>1</a:t>
            </a:r>
            <a:r>
              <a:rPr dirty="0" sz="2800" spc="-25" b="1">
                <a:solidFill>
                  <a:srgbClr val="1F487C"/>
                </a:solidFill>
                <a:latin typeface="宋体"/>
                <a:cs typeface="宋体"/>
              </a:rPr>
              <a:t>；</a:t>
            </a:r>
            <a:endParaRPr sz="2800">
              <a:latin typeface="宋体"/>
              <a:cs typeface="宋体"/>
            </a:endParaRPr>
          </a:p>
          <a:p>
            <a:pPr marL="12700">
              <a:lnSpc>
                <a:spcPts val="3190"/>
              </a:lnSpc>
              <a:tabLst>
                <a:tab pos="940435" algn="l"/>
                <a:tab pos="1591310" algn="l"/>
                <a:tab pos="2275840" algn="l"/>
                <a:tab pos="2652395" algn="l"/>
              </a:tabLst>
            </a:pPr>
            <a:r>
              <a:rPr dirty="0" sz="2800" spc="-25" b="1">
                <a:solidFill>
                  <a:srgbClr val="1F487C"/>
                </a:solidFill>
                <a:latin typeface="Times New Roman"/>
                <a:cs typeface="Times New Roman"/>
              </a:rPr>
              <a:t>FOR</a:t>
            </a:r>
            <a:r>
              <a:rPr dirty="0" sz="2800" b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2800" spc="-25" b="1" i="1">
                <a:solidFill>
                  <a:srgbClr val="1F487C"/>
                </a:solidFill>
                <a:latin typeface="Times New Roman"/>
                <a:cs typeface="Times New Roman"/>
              </a:rPr>
              <a:t>i=1</a:t>
            </a:r>
            <a:r>
              <a:rPr dirty="0" sz="2800" b="1" i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2800" spc="-25" b="1">
                <a:solidFill>
                  <a:srgbClr val="1F487C"/>
                </a:solidFill>
                <a:latin typeface="Times New Roman"/>
                <a:cs typeface="Times New Roman"/>
              </a:rPr>
              <a:t>TO</a:t>
            </a:r>
            <a:r>
              <a:rPr dirty="0" sz="2800" b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2800" spc="-50" b="1" i="1">
                <a:solidFill>
                  <a:srgbClr val="1F487C"/>
                </a:solidFill>
                <a:latin typeface="Times New Roman"/>
                <a:cs typeface="Times New Roman"/>
              </a:rPr>
              <a:t>n</a:t>
            </a:r>
            <a:r>
              <a:rPr dirty="0" sz="2800" b="1" i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2800" spc="-25" b="1">
                <a:solidFill>
                  <a:srgbClr val="1F487C"/>
                </a:solidFill>
                <a:latin typeface="Times New Roman"/>
                <a:cs typeface="Times New Roman"/>
              </a:rPr>
              <a:t>DO</a:t>
            </a:r>
            <a:endParaRPr sz="2800">
              <a:latin typeface="Times New Roman"/>
              <a:cs typeface="Times New Roman"/>
            </a:endParaRPr>
          </a:p>
          <a:p>
            <a:pPr marL="812165">
              <a:lnSpc>
                <a:spcPts val="3190"/>
              </a:lnSpc>
            </a:pPr>
            <a:r>
              <a:rPr dirty="0" sz="2800" b="1" i="1">
                <a:solidFill>
                  <a:srgbClr val="1F487C"/>
                </a:solidFill>
                <a:latin typeface="Times New Roman"/>
                <a:cs typeface="Times New Roman"/>
              </a:rPr>
              <a:t>m[i,</a:t>
            </a:r>
            <a:r>
              <a:rPr dirty="0" sz="2800" spc="-45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2800" spc="-20" b="1" i="1">
                <a:solidFill>
                  <a:srgbClr val="1F487C"/>
                </a:solidFill>
                <a:latin typeface="Times New Roman"/>
                <a:cs typeface="Times New Roman"/>
              </a:rPr>
              <a:t>i]=0</a:t>
            </a:r>
            <a:r>
              <a:rPr dirty="0" sz="2800" spc="-20" b="1">
                <a:solidFill>
                  <a:srgbClr val="1F487C"/>
                </a:solidFill>
                <a:latin typeface="Times New Roman"/>
                <a:cs typeface="Times New Roman"/>
              </a:rPr>
              <a:t>;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ts val="3275"/>
              </a:lnSpc>
              <a:tabLst>
                <a:tab pos="940435" algn="l"/>
                <a:tab pos="1591310" algn="l"/>
                <a:tab pos="2275840" algn="l"/>
                <a:tab pos="2652395" algn="l"/>
              </a:tabLst>
            </a:pPr>
            <a:r>
              <a:rPr dirty="0" sz="2800" spc="-25" b="1">
                <a:solidFill>
                  <a:srgbClr val="1F487C"/>
                </a:solidFill>
                <a:latin typeface="Times New Roman"/>
                <a:cs typeface="Times New Roman"/>
              </a:rPr>
              <a:t>FOR</a:t>
            </a:r>
            <a:r>
              <a:rPr dirty="0" sz="2800" b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2800" spc="-25" b="1" i="1">
                <a:solidFill>
                  <a:srgbClr val="1F487C"/>
                </a:solidFill>
                <a:latin typeface="Times New Roman"/>
                <a:cs typeface="Times New Roman"/>
              </a:rPr>
              <a:t>l=2</a:t>
            </a:r>
            <a:r>
              <a:rPr dirty="0" sz="2800" b="1" i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2800" spc="-25" b="1">
                <a:solidFill>
                  <a:srgbClr val="1F487C"/>
                </a:solidFill>
                <a:latin typeface="Times New Roman"/>
                <a:cs typeface="Times New Roman"/>
              </a:rPr>
              <a:t>TO</a:t>
            </a:r>
            <a:r>
              <a:rPr dirty="0" sz="2800" b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2800" spc="-50" b="1" i="1">
                <a:solidFill>
                  <a:srgbClr val="1F487C"/>
                </a:solidFill>
                <a:latin typeface="Times New Roman"/>
                <a:cs typeface="Times New Roman"/>
              </a:rPr>
              <a:t>n</a:t>
            </a:r>
            <a:r>
              <a:rPr dirty="0" sz="2800" b="1" i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2800" spc="-25" b="1">
                <a:solidFill>
                  <a:srgbClr val="1F487C"/>
                </a:solidFill>
                <a:latin typeface="Times New Roman"/>
                <a:cs typeface="Times New Roman"/>
              </a:rPr>
              <a:t>DO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09344" y="3394328"/>
            <a:ext cx="6805930" cy="3204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36600">
              <a:lnSpc>
                <a:spcPts val="3275"/>
              </a:lnSpc>
              <a:spcBef>
                <a:spcPts val="95"/>
              </a:spcBef>
              <a:tabLst>
                <a:tab pos="1664970" algn="l"/>
                <a:tab pos="2315845" algn="l"/>
                <a:tab pos="3000375" algn="l"/>
                <a:tab pos="3975735" algn="l"/>
              </a:tabLst>
            </a:pPr>
            <a:r>
              <a:rPr dirty="0" sz="2800" spc="-25" b="1">
                <a:solidFill>
                  <a:srgbClr val="1F487C"/>
                </a:solidFill>
                <a:latin typeface="Times New Roman"/>
                <a:cs typeface="Times New Roman"/>
              </a:rPr>
              <a:t>FOR</a:t>
            </a:r>
            <a:r>
              <a:rPr dirty="0" sz="2800" b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2800" spc="-25" b="1" i="1">
                <a:solidFill>
                  <a:srgbClr val="1F487C"/>
                </a:solidFill>
                <a:latin typeface="Times New Roman"/>
                <a:cs typeface="Times New Roman"/>
              </a:rPr>
              <a:t>i=1</a:t>
            </a:r>
            <a:r>
              <a:rPr dirty="0" sz="2800" b="1" i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2800" spc="-25" b="1">
                <a:solidFill>
                  <a:srgbClr val="1F487C"/>
                </a:solidFill>
                <a:latin typeface="Times New Roman"/>
                <a:cs typeface="Times New Roman"/>
              </a:rPr>
              <a:t>TO</a:t>
            </a:r>
            <a:r>
              <a:rPr dirty="0" sz="2800" b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2800" spc="-10" b="1" i="1">
                <a:solidFill>
                  <a:srgbClr val="1F487C"/>
                </a:solidFill>
                <a:latin typeface="Times New Roman"/>
                <a:cs typeface="Times New Roman"/>
              </a:rPr>
              <a:t>n-</a:t>
            </a:r>
            <a:r>
              <a:rPr dirty="0" sz="2800" spc="-25" b="1" i="1">
                <a:solidFill>
                  <a:srgbClr val="1F487C"/>
                </a:solidFill>
                <a:latin typeface="Times New Roman"/>
                <a:cs typeface="Times New Roman"/>
              </a:rPr>
              <a:t>l+1</a:t>
            </a:r>
            <a:r>
              <a:rPr dirty="0" sz="2800" b="1" i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2800" spc="-25" b="1">
                <a:solidFill>
                  <a:srgbClr val="1F487C"/>
                </a:solidFill>
                <a:latin typeface="Times New Roman"/>
                <a:cs typeface="Times New Roman"/>
              </a:rPr>
              <a:t>DO</a:t>
            </a:r>
            <a:endParaRPr sz="2800">
              <a:latin typeface="Times New Roman"/>
              <a:cs typeface="Times New Roman"/>
            </a:endParaRPr>
          </a:p>
          <a:p>
            <a:pPr marL="1270000" marR="4064635" indent="88265">
              <a:lnSpc>
                <a:spcPts val="3190"/>
              </a:lnSpc>
              <a:spcBef>
                <a:spcPts val="165"/>
              </a:spcBef>
            </a:pPr>
            <a:r>
              <a:rPr dirty="0" sz="2800" spc="-10" b="1" i="1">
                <a:solidFill>
                  <a:srgbClr val="1F487C"/>
                </a:solidFill>
                <a:latin typeface="Times New Roman"/>
                <a:cs typeface="Times New Roman"/>
              </a:rPr>
              <a:t>j=i+l-</a:t>
            </a:r>
            <a:r>
              <a:rPr dirty="0" sz="2800" spc="-25" b="1" i="1">
                <a:solidFill>
                  <a:srgbClr val="1F487C"/>
                </a:solidFill>
                <a:latin typeface="Times New Roman"/>
                <a:cs typeface="Times New Roman"/>
              </a:rPr>
              <a:t>1</a:t>
            </a:r>
            <a:r>
              <a:rPr dirty="0" sz="2800" spc="-25" b="1">
                <a:solidFill>
                  <a:srgbClr val="1F487C"/>
                </a:solidFill>
                <a:latin typeface="Times New Roman"/>
                <a:cs typeface="Times New Roman"/>
              </a:rPr>
              <a:t>; </a:t>
            </a:r>
            <a:r>
              <a:rPr dirty="0" sz="2800" b="1" i="1">
                <a:solidFill>
                  <a:srgbClr val="1F487C"/>
                </a:solidFill>
                <a:latin typeface="Times New Roman"/>
                <a:cs typeface="Times New Roman"/>
              </a:rPr>
              <a:t>m[i,</a:t>
            </a:r>
            <a:r>
              <a:rPr dirty="0" sz="2800" spc="-60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2800" spc="-10" b="1" i="1">
                <a:solidFill>
                  <a:srgbClr val="1F487C"/>
                </a:solidFill>
                <a:latin typeface="Times New Roman"/>
                <a:cs typeface="Times New Roman"/>
              </a:rPr>
              <a:t>j]=∞</a:t>
            </a:r>
            <a:r>
              <a:rPr dirty="0" sz="2800" spc="-10" b="1">
                <a:solidFill>
                  <a:srgbClr val="1F487C"/>
                </a:solidFill>
                <a:latin typeface="Times New Roman"/>
                <a:cs typeface="Times New Roman"/>
              </a:rPr>
              <a:t>;</a:t>
            </a:r>
            <a:endParaRPr sz="2800">
              <a:latin typeface="Times New Roman"/>
              <a:cs typeface="Times New Roman"/>
            </a:endParaRPr>
          </a:p>
          <a:p>
            <a:pPr marL="1270000">
              <a:lnSpc>
                <a:spcPts val="3050"/>
              </a:lnSpc>
              <a:tabLst>
                <a:tab pos="2198370" algn="l"/>
                <a:tab pos="2997200" algn="l"/>
                <a:tab pos="3556635" algn="l"/>
                <a:tab pos="4130040" algn="l"/>
              </a:tabLst>
            </a:pPr>
            <a:r>
              <a:rPr dirty="0" sz="2800" spc="-25" b="1">
                <a:solidFill>
                  <a:srgbClr val="1F487C"/>
                </a:solidFill>
                <a:latin typeface="Times New Roman"/>
                <a:cs typeface="Times New Roman"/>
              </a:rPr>
              <a:t>FOR</a:t>
            </a:r>
            <a:r>
              <a:rPr dirty="0" sz="2800" b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2800" spc="-25" b="1" i="1">
                <a:solidFill>
                  <a:srgbClr val="1F487C"/>
                </a:solidFill>
                <a:latin typeface="Times New Roman"/>
                <a:cs typeface="Times New Roman"/>
              </a:rPr>
              <a:t>k</a:t>
            </a:r>
            <a:r>
              <a:rPr dirty="0" sz="2950" spc="-25" b="1" i="1">
                <a:solidFill>
                  <a:srgbClr val="1F487C"/>
                </a:solidFill>
                <a:latin typeface="Symbol"/>
                <a:cs typeface="Symbol"/>
              </a:rPr>
              <a:t></a:t>
            </a:r>
            <a:r>
              <a:rPr dirty="0" sz="2800" spc="-25" b="1" i="1">
                <a:solidFill>
                  <a:srgbClr val="1F487C"/>
                </a:solidFill>
                <a:latin typeface="Times New Roman"/>
                <a:cs typeface="Times New Roman"/>
              </a:rPr>
              <a:t>i</a:t>
            </a:r>
            <a:r>
              <a:rPr dirty="0" sz="2800" b="1" i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2800" spc="-25" b="1">
                <a:solidFill>
                  <a:srgbClr val="1F487C"/>
                </a:solidFill>
                <a:latin typeface="Times New Roman"/>
                <a:cs typeface="Times New Roman"/>
              </a:rPr>
              <a:t>To</a:t>
            </a:r>
            <a:r>
              <a:rPr dirty="0" sz="2800" b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2800" spc="-10" b="1" i="1">
                <a:solidFill>
                  <a:srgbClr val="1F487C"/>
                </a:solidFill>
                <a:latin typeface="Times New Roman"/>
                <a:cs typeface="Times New Roman"/>
              </a:rPr>
              <a:t>j-</a:t>
            </a:r>
            <a:r>
              <a:rPr dirty="0" sz="2800" spc="-50" b="1" i="1">
                <a:solidFill>
                  <a:srgbClr val="1F487C"/>
                </a:solidFill>
                <a:latin typeface="Times New Roman"/>
                <a:cs typeface="Times New Roman"/>
              </a:rPr>
              <a:t>1</a:t>
            </a:r>
            <a:r>
              <a:rPr dirty="0" sz="2800" b="1" i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2800" spc="-25" b="1">
                <a:solidFill>
                  <a:srgbClr val="1F487C"/>
                </a:solidFill>
                <a:latin typeface="Times New Roman"/>
                <a:cs typeface="Times New Roman"/>
              </a:rPr>
              <a:t>DO</a:t>
            </a:r>
            <a:endParaRPr sz="2800">
              <a:latin typeface="Times New Roman"/>
              <a:cs typeface="Times New Roman"/>
            </a:endParaRPr>
          </a:p>
          <a:p>
            <a:pPr marL="1804035">
              <a:lnSpc>
                <a:spcPts val="3175"/>
              </a:lnSpc>
            </a:pPr>
            <a:r>
              <a:rPr dirty="0" sz="2800" b="1" i="1">
                <a:solidFill>
                  <a:srgbClr val="1F487C"/>
                </a:solidFill>
                <a:latin typeface="Times New Roman"/>
                <a:cs typeface="Times New Roman"/>
              </a:rPr>
              <a:t>q</a:t>
            </a:r>
            <a:r>
              <a:rPr dirty="0" sz="2800" spc="-30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1F487C"/>
                </a:solidFill>
                <a:latin typeface="Times New Roman"/>
                <a:cs typeface="Times New Roman"/>
              </a:rPr>
              <a:t>=</a:t>
            </a:r>
            <a:r>
              <a:rPr dirty="0" sz="2800" spc="-30" b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2800" b="1" i="1">
                <a:solidFill>
                  <a:srgbClr val="1F487C"/>
                </a:solidFill>
                <a:latin typeface="Times New Roman"/>
                <a:cs typeface="Times New Roman"/>
              </a:rPr>
              <a:t>m[i,</a:t>
            </a:r>
            <a:r>
              <a:rPr dirty="0" sz="2800" spc="-20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2800" b="1" i="1">
                <a:solidFill>
                  <a:srgbClr val="1F487C"/>
                </a:solidFill>
                <a:latin typeface="Times New Roman"/>
                <a:cs typeface="Times New Roman"/>
              </a:rPr>
              <a:t>k]+m[k+1,</a:t>
            </a:r>
            <a:r>
              <a:rPr dirty="0" sz="2800" spc="-20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2800" spc="-10" b="1" i="1">
                <a:solidFill>
                  <a:srgbClr val="1F487C"/>
                </a:solidFill>
                <a:latin typeface="Times New Roman"/>
                <a:cs typeface="Times New Roman"/>
              </a:rPr>
              <a:t>j]</a:t>
            </a:r>
            <a:r>
              <a:rPr dirty="0" sz="2800" spc="-10" b="1">
                <a:solidFill>
                  <a:srgbClr val="1F487C"/>
                </a:solidFill>
                <a:latin typeface="Times New Roman"/>
                <a:cs typeface="Times New Roman"/>
              </a:rPr>
              <a:t>+</a:t>
            </a:r>
            <a:r>
              <a:rPr dirty="0" sz="2800" spc="-10" b="1" i="1">
                <a:solidFill>
                  <a:srgbClr val="1F487C"/>
                </a:solidFill>
                <a:latin typeface="Times New Roman"/>
                <a:cs typeface="Times New Roman"/>
              </a:rPr>
              <a:t>p</a:t>
            </a:r>
            <a:r>
              <a:rPr dirty="0" baseline="-25525" sz="2775" spc="-15" b="1" i="1">
                <a:solidFill>
                  <a:srgbClr val="1F487C"/>
                </a:solidFill>
                <a:latin typeface="Times New Roman"/>
                <a:cs typeface="Times New Roman"/>
              </a:rPr>
              <a:t>i-</a:t>
            </a:r>
            <a:r>
              <a:rPr dirty="0" baseline="-25525" sz="2775" b="1" i="1">
                <a:solidFill>
                  <a:srgbClr val="1F487C"/>
                </a:solidFill>
                <a:latin typeface="Times New Roman"/>
                <a:cs typeface="Times New Roman"/>
              </a:rPr>
              <a:t>1</a:t>
            </a:r>
            <a:r>
              <a:rPr dirty="0" baseline="-25525" sz="2775" spc="-44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2800" b="1" i="1">
                <a:solidFill>
                  <a:srgbClr val="1F487C"/>
                </a:solidFill>
                <a:latin typeface="Times New Roman"/>
                <a:cs typeface="Times New Roman"/>
              </a:rPr>
              <a:t>p</a:t>
            </a:r>
            <a:r>
              <a:rPr dirty="0" baseline="-25525" sz="2775" b="1" i="1">
                <a:solidFill>
                  <a:srgbClr val="1F487C"/>
                </a:solidFill>
                <a:latin typeface="Times New Roman"/>
                <a:cs typeface="Times New Roman"/>
              </a:rPr>
              <a:t>k</a:t>
            </a:r>
            <a:r>
              <a:rPr dirty="0" baseline="-25525" sz="2775" spc="-37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2800" spc="-25" b="1" i="1">
                <a:solidFill>
                  <a:srgbClr val="1F487C"/>
                </a:solidFill>
                <a:latin typeface="Times New Roman"/>
                <a:cs typeface="Times New Roman"/>
              </a:rPr>
              <a:t>p</a:t>
            </a:r>
            <a:r>
              <a:rPr dirty="0" baseline="-25525" sz="2775" spc="-37" b="1" i="1">
                <a:solidFill>
                  <a:srgbClr val="1F487C"/>
                </a:solidFill>
                <a:latin typeface="Times New Roman"/>
                <a:cs typeface="Times New Roman"/>
              </a:rPr>
              <a:t>j</a:t>
            </a:r>
            <a:endParaRPr baseline="-25525" sz="2775">
              <a:latin typeface="Times New Roman"/>
              <a:cs typeface="Times New Roman"/>
            </a:endParaRPr>
          </a:p>
          <a:p>
            <a:pPr marL="1802130">
              <a:lnSpc>
                <a:spcPts val="2855"/>
              </a:lnSpc>
              <a:tabLst>
                <a:tab pos="2357120" algn="l"/>
                <a:tab pos="3533775" algn="l"/>
                <a:tab pos="3963670" algn="l"/>
                <a:tab pos="5181600" algn="l"/>
              </a:tabLst>
            </a:pPr>
            <a:r>
              <a:rPr dirty="0" sz="2800" spc="-25" b="1">
                <a:solidFill>
                  <a:srgbClr val="1F487C"/>
                </a:solidFill>
                <a:latin typeface="Times New Roman"/>
                <a:cs typeface="Times New Roman"/>
              </a:rPr>
              <a:t>IF</a:t>
            </a:r>
            <a:r>
              <a:rPr dirty="0" sz="2800" b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2800" spc="-10" b="1" i="1">
                <a:solidFill>
                  <a:srgbClr val="1F487C"/>
                </a:solidFill>
                <a:latin typeface="Times New Roman"/>
                <a:cs typeface="Times New Roman"/>
              </a:rPr>
              <a:t>q</a:t>
            </a:r>
            <a:r>
              <a:rPr dirty="0" sz="2800" spc="-10" b="1">
                <a:solidFill>
                  <a:srgbClr val="1F487C"/>
                </a:solidFill>
                <a:latin typeface="Times New Roman"/>
                <a:cs typeface="Times New Roman"/>
              </a:rPr>
              <a:t>&lt;</a:t>
            </a:r>
            <a:r>
              <a:rPr dirty="0" sz="2800" spc="-10" b="1" i="1">
                <a:solidFill>
                  <a:srgbClr val="1F487C"/>
                </a:solidFill>
                <a:latin typeface="Times New Roman"/>
                <a:cs typeface="Times New Roman"/>
              </a:rPr>
              <a:t>m[i,</a:t>
            </a:r>
            <a:r>
              <a:rPr dirty="0" sz="2800" b="1" i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2800" spc="-25" b="1" i="1">
                <a:solidFill>
                  <a:srgbClr val="1F487C"/>
                </a:solidFill>
                <a:latin typeface="Times New Roman"/>
                <a:cs typeface="Times New Roman"/>
              </a:rPr>
              <a:t>j]</a:t>
            </a:r>
            <a:r>
              <a:rPr dirty="0" sz="2800" b="1" i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2800" spc="-20" b="1">
                <a:solidFill>
                  <a:srgbClr val="1F487C"/>
                </a:solidFill>
                <a:latin typeface="Times New Roman"/>
                <a:cs typeface="Times New Roman"/>
              </a:rPr>
              <a:t>THEN</a:t>
            </a:r>
            <a:r>
              <a:rPr dirty="0" sz="2800" b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2800" spc="-20" b="1" i="1">
                <a:solidFill>
                  <a:srgbClr val="1F487C"/>
                </a:solidFill>
                <a:latin typeface="Times New Roman"/>
                <a:cs typeface="Times New Roman"/>
              </a:rPr>
              <a:t>m[i,j]=q</a:t>
            </a:r>
            <a:r>
              <a:rPr dirty="0" sz="2800" spc="-340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2800" spc="-50" b="1">
                <a:solidFill>
                  <a:srgbClr val="1F487C"/>
                </a:solidFill>
                <a:latin typeface="宋体"/>
                <a:cs typeface="宋体"/>
              </a:rPr>
              <a:t>，</a:t>
            </a:r>
            <a:endParaRPr sz="2800">
              <a:latin typeface="宋体"/>
              <a:cs typeface="宋体"/>
            </a:endParaRPr>
          </a:p>
          <a:p>
            <a:pPr marL="367665">
              <a:lnSpc>
                <a:spcPts val="2855"/>
              </a:lnSpc>
            </a:pPr>
            <a:r>
              <a:rPr dirty="0" sz="2800" spc="-10" b="1" i="1">
                <a:solidFill>
                  <a:srgbClr val="FF0000"/>
                </a:solidFill>
                <a:latin typeface="Times New Roman"/>
                <a:cs typeface="Times New Roman"/>
              </a:rPr>
              <a:t>s[i,j]=k</a:t>
            </a:r>
            <a:r>
              <a:rPr dirty="0" sz="2800" spc="-10" b="1">
                <a:solidFill>
                  <a:srgbClr val="1F487C"/>
                </a:solidFill>
                <a:latin typeface="Times New Roman"/>
                <a:cs typeface="Times New Roman"/>
              </a:rPr>
              <a:t>;</a:t>
            </a:r>
            <a:endParaRPr sz="2800">
              <a:latin typeface="Times New Roman"/>
              <a:cs typeface="Times New Roman"/>
            </a:endParaRPr>
          </a:p>
          <a:p>
            <a:pPr marL="25400">
              <a:lnSpc>
                <a:spcPts val="3275"/>
              </a:lnSpc>
            </a:pPr>
            <a:r>
              <a:rPr dirty="0" sz="2800" b="1">
                <a:solidFill>
                  <a:srgbClr val="1F487C"/>
                </a:solidFill>
                <a:latin typeface="Times New Roman"/>
                <a:cs typeface="Times New Roman"/>
              </a:rPr>
              <a:t>Return</a:t>
            </a:r>
            <a:r>
              <a:rPr dirty="0" sz="2800" spc="-30" b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2800" b="1" i="1">
                <a:solidFill>
                  <a:srgbClr val="1F487C"/>
                </a:solidFill>
                <a:latin typeface="Times New Roman"/>
                <a:cs typeface="Times New Roman"/>
              </a:rPr>
              <a:t>m</a:t>
            </a:r>
            <a:r>
              <a:rPr dirty="0" sz="2800" spc="-50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1F487C"/>
                </a:solidFill>
                <a:latin typeface="Times New Roman"/>
                <a:cs typeface="Times New Roman"/>
              </a:rPr>
              <a:t>and</a:t>
            </a:r>
            <a:r>
              <a:rPr dirty="0" sz="2800" spc="-40" b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2800" spc="-25" b="1" i="1">
                <a:solidFill>
                  <a:srgbClr val="1F487C"/>
                </a:solidFill>
                <a:latin typeface="Times New Roman"/>
                <a:cs typeface="Times New Roman"/>
              </a:rPr>
              <a:t>s</a:t>
            </a:r>
            <a:r>
              <a:rPr dirty="0" sz="2800" spc="-25" b="1">
                <a:solidFill>
                  <a:srgbClr val="1F487C"/>
                </a:solidFill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313436"/>
            <a:ext cx="563372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>
                <a:latin typeface="宋体"/>
                <a:cs typeface="宋体"/>
              </a:rPr>
              <a:t>获</a:t>
            </a:r>
            <a:r>
              <a:rPr dirty="0" spc="-40">
                <a:latin typeface="宋体"/>
                <a:cs typeface="宋体"/>
              </a:rPr>
              <a:t>取</a:t>
            </a:r>
            <a:r>
              <a:rPr dirty="0" spc="-40">
                <a:latin typeface="宋体"/>
                <a:cs typeface="宋体"/>
              </a:rPr>
              <a:t>构</a:t>
            </a:r>
            <a:r>
              <a:rPr dirty="0" spc="-40">
                <a:latin typeface="宋体"/>
                <a:cs typeface="宋体"/>
              </a:rPr>
              <a:t>造</a:t>
            </a:r>
            <a:r>
              <a:rPr dirty="0" spc="-40">
                <a:latin typeface="宋体"/>
                <a:cs typeface="宋体"/>
              </a:rPr>
              <a:t>最</a:t>
            </a:r>
            <a:r>
              <a:rPr dirty="0" spc="-40">
                <a:latin typeface="宋体"/>
                <a:cs typeface="宋体"/>
              </a:rPr>
              <a:t>优</a:t>
            </a:r>
            <a:r>
              <a:rPr dirty="0" spc="-40">
                <a:latin typeface="宋体"/>
                <a:cs typeface="宋体"/>
              </a:rPr>
              <a:t>解</a:t>
            </a:r>
            <a:r>
              <a:rPr dirty="0" spc="-40">
                <a:latin typeface="宋体"/>
                <a:cs typeface="宋体"/>
              </a:rPr>
              <a:t>的</a:t>
            </a:r>
            <a:r>
              <a:rPr dirty="0" spc="-40">
                <a:latin typeface="宋体"/>
                <a:cs typeface="宋体"/>
              </a:rPr>
              <a:t>信</a:t>
            </a:r>
            <a:r>
              <a:rPr dirty="0" spc="-50">
                <a:latin typeface="宋体"/>
                <a:cs typeface="宋体"/>
              </a:rPr>
              <a:t>息</a:t>
            </a:r>
          </a:p>
        </p:txBody>
      </p:sp>
      <p:sp>
        <p:nvSpPr>
          <p:cNvPr id="9" name="object 9" descr=""/>
          <p:cNvSpPr/>
          <p:nvPr/>
        </p:nvSpPr>
        <p:spPr>
          <a:xfrm>
            <a:off x="4763896" y="1196975"/>
            <a:ext cx="4181475" cy="1569720"/>
          </a:xfrm>
          <a:custGeom>
            <a:avLst/>
            <a:gdLst/>
            <a:ahLst/>
            <a:cxnLst/>
            <a:rect l="l" t="t" r="r" b="b"/>
            <a:pathLst>
              <a:path w="4181475" h="1569720">
                <a:moveTo>
                  <a:pt x="4180966" y="0"/>
                </a:moveTo>
                <a:lnTo>
                  <a:pt x="0" y="0"/>
                </a:lnTo>
                <a:lnTo>
                  <a:pt x="0" y="1569720"/>
                </a:lnTo>
                <a:lnTo>
                  <a:pt x="4180966" y="1569720"/>
                </a:lnTo>
                <a:lnTo>
                  <a:pt x="4180966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196644" y="1321688"/>
            <a:ext cx="7480934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3658870" algn="l"/>
              </a:tabLst>
            </a:pPr>
            <a:r>
              <a:rPr dirty="0" sz="2800" spc="-20" b="1">
                <a:solidFill>
                  <a:srgbClr val="1F487C"/>
                </a:solidFill>
                <a:latin typeface="Times New Roman"/>
                <a:cs typeface="Times New Roman"/>
              </a:rPr>
              <a:t>Matrix-Chain-</a:t>
            </a:r>
            <a:r>
              <a:rPr dirty="0" sz="2800" spc="-10" b="1">
                <a:solidFill>
                  <a:srgbClr val="1F487C"/>
                </a:solidFill>
                <a:latin typeface="Times New Roman"/>
                <a:cs typeface="Times New Roman"/>
              </a:rPr>
              <a:t>Order(</a:t>
            </a:r>
            <a:r>
              <a:rPr dirty="0" sz="2800" spc="-10" b="1" i="1">
                <a:solidFill>
                  <a:srgbClr val="1F487C"/>
                </a:solidFill>
                <a:latin typeface="Times New Roman"/>
                <a:cs typeface="Times New Roman"/>
              </a:rPr>
              <a:t>p</a:t>
            </a:r>
            <a:r>
              <a:rPr dirty="0" sz="2800" b="1" i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baseline="13888" sz="4800" spc="-15" b="1" i="1">
                <a:solidFill>
                  <a:srgbClr val="FF0000"/>
                </a:solidFill>
                <a:latin typeface="Times New Roman"/>
                <a:cs typeface="Times New Roman"/>
              </a:rPr>
              <a:t>S[i,j]</a:t>
            </a:r>
            <a:r>
              <a:rPr dirty="0" baseline="13888" sz="4800" spc="-44" b="1">
                <a:solidFill>
                  <a:srgbClr val="FF0000"/>
                </a:solidFill>
                <a:latin typeface="宋体"/>
                <a:cs typeface="宋体"/>
              </a:rPr>
              <a:t>记</a:t>
            </a:r>
            <a:r>
              <a:rPr dirty="0" baseline="13888" sz="4800" spc="-44" b="1">
                <a:solidFill>
                  <a:srgbClr val="FF0000"/>
                </a:solidFill>
                <a:latin typeface="宋体"/>
                <a:cs typeface="宋体"/>
              </a:rPr>
              <a:t>录</a:t>
            </a:r>
            <a:r>
              <a:rPr dirty="0" baseline="13888" sz="4800" spc="-15" b="1" i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100" spc="-10" b="1" i="1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baseline="13888" sz="4800" spc="-15" b="1" i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2100" spc="-10" b="1" i="1">
                <a:solidFill>
                  <a:srgbClr val="FF0000"/>
                </a:solidFill>
                <a:latin typeface="Times New Roman"/>
                <a:cs typeface="Times New Roman"/>
              </a:rPr>
              <a:t>i+1</a:t>
            </a:r>
            <a:r>
              <a:rPr dirty="0" baseline="13888" sz="4800" spc="-15" b="1" i="1">
                <a:solidFill>
                  <a:srgbClr val="FF0000"/>
                </a:solidFill>
                <a:latin typeface="Times New Roman"/>
                <a:cs typeface="Times New Roman"/>
              </a:rPr>
              <a:t>…A</a:t>
            </a:r>
            <a:r>
              <a:rPr dirty="0" sz="2100" spc="-10" b="1" i="1">
                <a:solidFill>
                  <a:srgbClr val="FF0000"/>
                </a:solidFill>
                <a:latin typeface="Times New Roman"/>
                <a:cs typeface="Times New Roman"/>
              </a:rPr>
              <a:t>j</a:t>
            </a:r>
            <a:r>
              <a:rPr dirty="0" baseline="13888" sz="4800" spc="-75" b="1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endParaRPr baseline="13888" sz="4800">
              <a:latin typeface="宋体"/>
              <a:cs typeface="宋体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817998" y="1708861"/>
            <a:ext cx="403987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3200" spc="-35" b="1">
                <a:solidFill>
                  <a:srgbClr val="FF0000"/>
                </a:solidFill>
                <a:latin typeface="宋体"/>
                <a:cs typeface="宋体"/>
              </a:rPr>
              <a:t>最</a:t>
            </a:r>
            <a:r>
              <a:rPr dirty="0" sz="3200" spc="-35" b="1">
                <a:solidFill>
                  <a:srgbClr val="FF0000"/>
                </a:solidFill>
                <a:latin typeface="宋体"/>
                <a:cs typeface="宋体"/>
              </a:rPr>
              <a:t>优</a:t>
            </a:r>
            <a:r>
              <a:rPr dirty="0" sz="3200" spc="-35" b="1">
                <a:solidFill>
                  <a:srgbClr val="FF0000"/>
                </a:solidFill>
                <a:latin typeface="宋体"/>
                <a:cs typeface="宋体"/>
              </a:rPr>
              <a:t>划</a:t>
            </a:r>
            <a:r>
              <a:rPr dirty="0" sz="3200" spc="-35" b="1">
                <a:solidFill>
                  <a:srgbClr val="FF0000"/>
                </a:solidFill>
                <a:latin typeface="宋体"/>
                <a:cs typeface="宋体"/>
              </a:rPr>
              <a:t>分</a:t>
            </a:r>
            <a:r>
              <a:rPr dirty="0" sz="3200" spc="-35" b="1">
                <a:solidFill>
                  <a:srgbClr val="FF0000"/>
                </a:solidFill>
                <a:latin typeface="宋体"/>
                <a:cs typeface="宋体"/>
              </a:rPr>
              <a:t>处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在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-21164" sz="3150" b="1" i="1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dirty="0" sz="3200" spc="-35" b="1">
                <a:solidFill>
                  <a:srgbClr val="FF0000"/>
                </a:solidFill>
                <a:latin typeface="宋体"/>
                <a:cs typeface="宋体"/>
              </a:rPr>
              <a:t>与</a:t>
            </a:r>
            <a:r>
              <a:rPr dirty="0" sz="3200" spc="-20" b="1" i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-21164" sz="3150" spc="-30" b="1" i="1">
                <a:solidFill>
                  <a:srgbClr val="FF0000"/>
                </a:solidFill>
                <a:latin typeface="Times New Roman"/>
                <a:cs typeface="Times New Roman"/>
              </a:rPr>
              <a:t>k+1</a:t>
            </a:r>
            <a:endParaRPr baseline="-21164" sz="315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843398" y="2196845"/>
            <a:ext cx="842644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之</a:t>
            </a:r>
            <a:r>
              <a:rPr dirty="0" sz="3200" spc="-50" b="1">
                <a:solidFill>
                  <a:srgbClr val="FF0000"/>
                </a:solidFill>
                <a:latin typeface="宋体"/>
                <a:cs typeface="宋体"/>
              </a:rPr>
              <a:t>间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5219" y="1268475"/>
            <a:ext cx="8303259" cy="4177029"/>
          </a:xfrm>
          <a:custGeom>
            <a:avLst/>
            <a:gdLst/>
            <a:ahLst/>
            <a:cxnLst/>
            <a:rect l="l" t="t" r="r" b="b"/>
            <a:pathLst>
              <a:path w="8303259" h="4177029">
                <a:moveTo>
                  <a:pt x="0" y="4176649"/>
                </a:moveTo>
                <a:lnTo>
                  <a:pt x="8303006" y="4176649"/>
                </a:lnTo>
                <a:lnTo>
                  <a:pt x="8303006" y="0"/>
                </a:lnTo>
                <a:lnTo>
                  <a:pt x="0" y="0"/>
                </a:lnTo>
                <a:lnTo>
                  <a:pt x="0" y="4176649"/>
                </a:lnTo>
                <a:close/>
              </a:path>
            </a:pathLst>
          </a:custGeom>
          <a:ln w="9525">
            <a:solidFill>
              <a:srgbClr val="006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4966741" y="1344896"/>
            <a:ext cx="247650" cy="4514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495"/>
              </a:lnSpc>
            </a:pPr>
            <a:r>
              <a:rPr dirty="0" sz="3200" spc="-35" b="1" i="1">
                <a:solidFill>
                  <a:srgbClr val="1F487C"/>
                </a:solidFill>
                <a:latin typeface="Times New Roman"/>
                <a:cs typeface="Times New Roman"/>
              </a:rPr>
              <a:t>j</a:t>
            </a:r>
            <a:r>
              <a:rPr dirty="0" sz="3200" spc="-35" b="1">
                <a:solidFill>
                  <a:srgbClr val="1F487C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35991" y="1190918"/>
            <a:ext cx="4542155" cy="1781810"/>
          </a:xfrm>
          <a:prstGeom prst="rect">
            <a:avLst/>
          </a:prstGeom>
        </p:spPr>
        <p:txBody>
          <a:bodyPr wrap="square" lIns="0" tIns="1104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3200" spc="-10" b="1">
                <a:solidFill>
                  <a:srgbClr val="1F487C"/>
                </a:solidFill>
                <a:latin typeface="Times New Roman"/>
                <a:cs typeface="Times New Roman"/>
              </a:rPr>
              <a:t>Print-Optimal-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Parens(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s,</a:t>
            </a:r>
            <a:r>
              <a:rPr dirty="0" sz="3200" spc="-35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spc="-25" b="1" i="1">
                <a:solidFill>
                  <a:srgbClr val="1F487C"/>
                </a:solidFill>
                <a:latin typeface="Times New Roman"/>
                <a:cs typeface="Times New Roman"/>
              </a:rPr>
              <a:t>i,</a:t>
            </a:r>
            <a:endParaRPr sz="32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  <a:spcBef>
                <a:spcPts val="765"/>
              </a:spcBef>
            </a:pP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IF</a:t>
            </a:r>
            <a:r>
              <a:rPr dirty="0" sz="3200" spc="-114" b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spc="-25" b="1" i="1">
                <a:solidFill>
                  <a:srgbClr val="1F487C"/>
                </a:solidFill>
                <a:latin typeface="Times New Roman"/>
                <a:cs typeface="Times New Roman"/>
              </a:rPr>
              <a:t>j=i</a:t>
            </a:r>
            <a:endParaRPr sz="3200">
              <a:latin typeface="Times New Roman"/>
              <a:cs typeface="Times New Roman"/>
            </a:endParaRPr>
          </a:p>
          <a:p>
            <a:pPr marL="105410">
              <a:lnSpc>
                <a:spcPct val="100000"/>
              </a:lnSpc>
              <a:spcBef>
                <a:spcPts val="770"/>
              </a:spcBef>
              <a:tabLst>
                <a:tab pos="1461770" algn="l"/>
              </a:tabLst>
            </a:pPr>
            <a:r>
              <a:rPr dirty="0" sz="3200" spc="-20" b="1">
                <a:solidFill>
                  <a:srgbClr val="1F487C"/>
                </a:solidFill>
                <a:latin typeface="Times New Roman"/>
                <a:cs typeface="Times New Roman"/>
              </a:rPr>
              <a:t>THEN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	Print</a:t>
            </a:r>
            <a:r>
              <a:rPr dirty="0" sz="3200" spc="-30" b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>
                <a:solidFill>
                  <a:srgbClr val="1F487C"/>
                </a:solidFill>
                <a:latin typeface="Times New Roman"/>
                <a:cs typeface="Times New Roman"/>
              </a:rPr>
              <a:t>“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A</a:t>
            </a:r>
            <a:r>
              <a:rPr dirty="0" sz="3200" spc="-10" b="1">
                <a:solidFill>
                  <a:srgbClr val="1F487C"/>
                </a:solidFill>
                <a:latin typeface="Times New Roman"/>
                <a:cs typeface="Times New Roman"/>
              </a:rPr>
              <a:t>”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i</a:t>
            </a:r>
            <a:r>
              <a:rPr dirty="0" sz="3200" spc="-10" b="1">
                <a:solidFill>
                  <a:srgbClr val="1F487C"/>
                </a:solidFill>
                <a:latin typeface="Times New Roman"/>
                <a:cs typeface="Times New Roman"/>
              </a:rPr>
              <a:t>;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36575" y="3044189"/>
            <a:ext cx="291719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58265" algn="l"/>
              </a:tabLst>
            </a:pPr>
            <a:r>
              <a:rPr dirty="0" sz="3200" spc="-20" b="1">
                <a:solidFill>
                  <a:srgbClr val="1F487C"/>
                </a:solidFill>
                <a:latin typeface="Times New Roman"/>
                <a:cs typeface="Times New Roman"/>
              </a:rPr>
              <a:t>ELSE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	Print</a:t>
            </a:r>
            <a:r>
              <a:rPr dirty="0" sz="3200" spc="-35" b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spc="-25" b="1">
                <a:solidFill>
                  <a:srgbClr val="1F487C"/>
                </a:solidFill>
                <a:latin typeface="Times New Roman"/>
                <a:cs typeface="Times New Roman"/>
              </a:rPr>
              <a:t>“(”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758188" y="3532225"/>
            <a:ext cx="6071870" cy="1781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  <a:tabLst>
                <a:tab pos="1117600" algn="l"/>
              </a:tabLst>
            </a:pPr>
            <a:r>
              <a:rPr dirty="0" sz="3200" spc="-10" b="1">
                <a:solidFill>
                  <a:srgbClr val="1F487C"/>
                </a:solidFill>
                <a:latin typeface="Times New Roman"/>
                <a:cs typeface="Times New Roman"/>
              </a:rPr>
              <a:t>Print-Optimal-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Parens(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s,</a:t>
            </a:r>
            <a:r>
              <a:rPr dirty="0" sz="3200" spc="-35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i,</a:t>
            </a:r>
            <a:r>
              <a:rPr dirty="0" sz="3200" spc="15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s[i,</a:t>
            </a:r>
            <a:r>
              <a:rPr dirty="0" sz="3200" spc="10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spc="-25" b="1" i="1">
                <a:solidFill>
                  <a:srgbClr val="1F487C"/>
                </a:solidFill>
                <a:latin typeface="Times New Roman"/>
                <a:cs typeface="Times New Roman"/>
              </a:rPr>
              <a:t>j]</a:t>
            </a:r>
            <a:r>
              <a:rPr dirty="0" sz="3200" spc="-25" b="1">
                <a:solidFill>
                  <a:srgbClr val="1F487C"/>
                </a:solidFill>
                <a:latin typeface="Times New Roman"/>
                <a:cs typeface="Times New Roman"/>
              </a:rPr>
              <a:t>) </a:t>
            </a:r>
            <a:r>
              <a:rPr dirty="0" sz="3200" spc="-10" b="1">
                <a:solidFill>
                  <a:srgbClr val="1F487C"/>
                </a:solidFill>
                <a:latin typeface="Times New Roman"/>
                <a:cs typeface="Times New Roman"/>
              </a:rPr>
              <a:t>Print-Optimal-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Parens(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s,</a:t>
            </a:r>
            <a:r>
              <a:rPr dirty="0" sz="3200" spc="-40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s[i,</a:t>
            </a:r>
            <a:r>
              <a:rPr dirty="0" sz="3200" spc="5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j]+1,</a:t>
            </a:r>
            <a:r>
              <a:rPr dirty="0" sz="3200" spc="10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spc="-25" b="1" i="1">
                <a:solidFill>
                  <a:srgbClr val="1F487C"/>
                </a:solidFill>
                <a:latin typeface="Times New Roman"/>
                <a:cs typeface="Times New Roman"/>
              </a:rPr>
              <a:t>j</a:t>
            </a:r>
            <a:r>
              <a:rPr dirty="0" sz="3200" spc="-25" b="1">
                <a:solidFill>
                  <a:srgbClr val="1F487C"/>
                </a:solidFill>
                <a:latin typeface="Times New Roman"/>
                <a:cs typeface="Times New Roman"/>
              </a:rPr>
              <a:t>) </a:t>
            </a:r>
            <a:r>
              <a:rPr dirty="0" sz="3200" spc="-10" b="1">
                <a:solidFill>
                  <a:srgbClr val="1F487C"/>
                </a:solidFill>
                <a:latin typeface="Times New Roman"/>
                <a:cs typeface="Times New Roman"/>
              </a:rPr>
              <a:t>Print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3200" spc="-25" b="1">
                <a:solidFill>
                  <a:srgbClr val="1F487C"/>
                </a:solidFill>
                <a:latin typeface="Times New Roman"/>
                <a:cs typeface="Times New Roman"/>
              </a:rPr>
              <a:t>“)”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961" y="1741409"/>
            <a:ext cx="7429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0">
                <a:latin typeface="MT Extra"/>
                <a:cs typeface="MT Extra"/>
              </a:rPr>
              <a:t></a:t>
            </a:r>
            <a:endParaRPr sz="1000">
              <a:latin typeface="MT Extra"/>
              <a:cs typeface="MT Extr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46375" y="93980"/>
            <a:ext cx="282956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>
                <a:latin typeface="宋体"/>
                <a:cs typeface="宋体"/>
              </a:rPr>
              <a:t>构</a:t>
            </a:r>
            <a:r>
              <a:rPr dirty="0" spc="-40">
                <a:latin typeface="宋体"/>
                <a:cs typeface="宋体"/>
              </a:rPr>
              <a:t>造</a:t>
            </a:r>
            <a:r>
              <a:rPr dirty="0" spc="-40">
                <a:latin typeface="宋体"/>
                <a:cs typeface="宋体"/>
              </a:rPr>
              <a:t>最</a:t>
            </a:r>
            <a:r>
              <a:rPr dirty="0" spc="-40">
                <a:latin typeface="宋体"/>
                <a:cs typeface="宋体"/>
              </a:rPr>
              <a:t>优</a:t>
            </a:r>
            <a:r>
              <a:rPr dirty="0" spc="-50">
                <a:latin typeface="宋体"/>
                <a:cs typeface="宋体"/>
              </a:rPr>
              <a:t>解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914400" y="5458781"/>
            <a:ext cx="6873875" cy="1311275"/>
          </a:xfrm>
          <a:prstGeom prst="rect">
            <a:avLst/>
          </a:prstGeom>
          <a:solidFill>
            <a:srgbClr val="00FFFF"/>
          </a:solidFill>
        </p:spPr>
        <p:txBody>
          <a:bodyPr wrap="square" lIns="0" tIns="361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调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用</a:t>
            </a:r>
            <a:r>
              <a:rPr dirty="0" sz="3600" spc="-10" b="1">
                <a:solidFill>
                  <a:srgbClr val="FF0000"/>
                </a:solidFill>
                <a:latin typeface="Times New Roman"/>
                <a:cs typeface="Times New Roman"/>
              </a:rPr>
              <a:t>Print-</a:t>
            </a:r>
            <a:r>
              <a:rPr dirty="0" sz="3600" spc="-25" b="1">
                <a:solidFill>
                  <a:srgbClr val="FF0000"/>
                </a:solidFill>
                <a:latin typeface="Times New Roman"/>
                <a:cs typeface="Times New Roman"/>
              </a:rPr>
              <a:t>Optimal-</a:t>
            </a:r>
            <a:r>
              <a:rPr dirty="0" sz="3600" b="1">
                <a:solidFill>
                  <a:srgbClr val="FF0000"/>
                </a:solidFill>
                <a:latin typeface="Times New Roman"/>
                <a:cs typeface="Times New Roman"/>
              </a:rPr>
              <a:t>Parens(</a:t>
            </a:r>
            <a:r>
              <a:rPr dirty="0" sz="3600" b="1" i="1">
                <a:solidFill>
                  <a:srgbClr val="FF0000"/>
                </a:solidFill>
                <a:latin typeface="Times New Roman"/>
                <a:cs typeface="Times New Roman"/>
              </a:rPr>
              <a:t>s,</a:t>
            </a:r>
            <a:r>
              <a:rPr dirty="0" sz="3600" spc="-60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FF0000"/>
                </a:solidFill>
                <a:latin typeface="Times New Roman"/>
                <a:cs typeface="Times New Roman"/>
              </a:rPr>
              <a:t>1,</a:t>
            </a:r>
            <a:r>
              <a:rPr dirty="0" sz="3600" spc="-70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spc="-25" b="1" i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dirty="0" sz="3600" spc="-25" b="1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3600">
              <a:latin typeface="Times New Roman"/>
              <a:cs typeface="Times New Roman"/>
            </a:endParaRPr>
          </a:p>
          <a:p>
            <a:pPr algn="ctr" marL="1905">
              <a:lnSpc>
                <a:spcPct val="100000"/>
              </a:lnSpc>
              <a:spcBef>
                <a:spcPts val="865"/>
              </a:spcBef>
            </a:pP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即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可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输</a:t>
            </a:r>
            <a:r>
              <a:rPr dirty="0" sz="3600" spc="-40" b="1">
                <a:solidFill>
                  <a:srgbClr val="FF0000"/>
                </a:solidFill>
                <a:latin typeface="宋体"/>
                <a:cs typeface="宋体"/>
              </a:rPr>
              <a:t>出</a:t>
            </a:r>
            <a:r>
              <a:rPr dirty="0" sz="3600" spc="-30" b="1" i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-20833" sz="3600" spc="-44" b="1" i="1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dirty="0" baseline="-20000" sz="3750" spc="-44" b="1" i="1">
                <a:solidFill>
                  <a:srgbClr val="FF0000"/>
                </a:solidFill>
                <a:latin typeface="Symbol"/>
                <a:cs typeface="Symbol"/>
              </a:rPr>
              <a:t></a:t>
            </a:r>
            <a:r>
              <a:rPr dirty="0" baseline="-20833" sz="3600" spc="-44" b="1" i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优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化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计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算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顺</a:t>
            </a:r>
            <a:r>
              <a:rPr dirty="0" sz="3600" spc="-50" b="1">
                <a:solidFill>
                  <a:srgbClr val="FF0000"/>
                </a:solidFill>
                <a:latin typeface="宋体"/>
                <a:cs typeface="宋体"/>
              </a:rPr>
              <a:t>序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892294" y="1014349"/>
            <a:ext cx="4160520" cy="2585720"/>
          </a:xfrm>
          <a:custGeom>
            <a:avLst/>
            <a:gdLst/>
            <a:ahLst/>
            <a:cxnLst/>
            <a:rect l="l" t="t" r="r" b="b"/>
            <a:pathLst>
              <a:path w="4160520" h="2585720">
                <a:moveTo>
                  <a:pt x="4160011" y="0"/>
                </a:moveTo>
                <a:lnTo>
                  <a:pt x="0" y="0"/>
                </a:lnTo>
                <a:lnTo>
                  <a:pt x="0" y="2585339"/>
                </a:lnTo>
                <a:lnTo>
                  <a:pt x="4160011" y="2585339"/>
                </a:lnTo>
                <a:lnTo>
                  <a:pt x="4160011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972050" y="992885"/>
            <a:ext cx="160274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 i="1">
                <a:solidFill>
                  <a:srgbClr val="FF0000"/>
                </a:solidFill>
                <a:latin typeface="Times New Roman"/>
                <a:cs typeface="Times New Roman"/>
              </a:rPr>
              <a:t>S[i,</a:t>
            </a:r>
            <a:r>
              <a:rPr dirty="0" sz="2800" spc="-10" b="1" i="1">
                <a:solidFill>
                  <a:srgbClr val="FF0000"/>
                </a:solidFill>
                <a:latin typeface="Times New Roman"/>
                <a:cs typeface="Times New Roman"/>
              </a:rPr>
              <a:t> j]</a:t>
            </a:r>
            <a:r>
              <a:rPr dirty="0" sz="3000" spc="-30" b="1">
                <a:solidFill>
                  <a:srgbClr val="FF0000"/>
                </a:solidFill>
                <a:latin typeface="宋体"/>
                <a:cs typeface="宋体"/>
              </a:rPr>
              <a:t>记</a:t>
            </a:r>
            <a:r>
              <a:rPr dirty="0" sz="3000" spc="-50" b="1">
                <a:solidFill>
                  <a:srgbClr val="FF0000"/>
                </a:solidFill>
                <a:latin typeface="宋体"/>
                <a:cs typeface="宋体"/>
              </a:rPr>
              <a:t>录</a:t>
            </a:r>
            <a:endParaRPr sz="3000">
              <a:latin typeface="宋体"/>
              <a:cs typeface="宋体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804152" y="1213865"/>
            <a:ext cx="8642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80415" algn="l"/>
              </a:tabLst>
            </a:pPr>
            <a:r>
              <a:rPr dirty="0" sz="2000" spc="-50" b="1" i="1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dirty="0" sz="2000" b="1" i="1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dirty="0" sz="2000" spc="-50" b="1" i="1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549390" y="992885"/>
            <a:ext cx="226631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1" i="1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dirty="0" sz="3000" spc="30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000" b="1" i="1">
                <a:solidFill>
                  <a:srgbClr val="0000FF"/>
                </a:solidFill>
                <a:latin typeface="Times New Roman"/>
                <a:cs typeface="Times New Roman"/>
              </a:rPr>
              <a:t>…A</a:t>
            </a:r>
            <a:r>
              <a:rPr dirty="0" sz="3000" spc="-19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000" spc="-30" b="1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sz="3000" spc="-30" b="1">
                <a:solidFill>
                  <a:srgbClr val="FF0000"/>
                </a:solidFill>
                <a:latin typeface="宋体"/>
                <a:cs typeface="宋体"/>
              </a:rPr>
              <a:t>最</a:t>
            </a:r>
            <a:r>
              <a:rPr dirty="0" sz="3000" spc="-50" b="1">
                <a:solidFill>
                  <a:srgbClr val="FF0000"/>
                </a:solidFill>
                <a:latin typeface="宋体"/>
                <a:cs typeface="宋体"/>
              </a:rPr>
              <a:t>优</a:t>
            </a:r>
            <a:endParaRPr sz="3000">
              <a:latin typeface="宋体"/>
              <a:cs typeface="宋体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972050" y="1404365"/>
            <a:ext cx="155575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30" b="1">
                <a:solidFill>
                  <a:srgbClr val="FF0000"/>
                </a:solidFill>
                <a:latin typeface="宋体"/>
                <a:cs typeface="宋体"/>
              </a:rPr>
              <a:t>划</a:t>
            </a:r>
            <a:r>
              <a:rPr dirty="0" sz="3000" spc="-30" b="1">
                <a:solidFill>
                  <a:srgbClr val="FF0000"/>
                </a:solidFill>
                <a:latin typeface="宋体"/>
                <a:cs typeface="宋体"/>
              </a:rPr>
              <a:t>分</a:t>
            </a:r>
            <a:r>
              <a:rPr dirty="0" sz="3000" spc="-30" b="1">
                <a:solidFill>
                  <a:srgbClr val="FF0000"/>
                </a:solidFill>
                <a:latin typeface="宋体"/>
                <a:cs typeface="宋体"/>
              </a:rPr>
              <a:t>处</a:t>
            </a:r>
            <a:r>
              <a:rPr dirty="0" sz="3000" spc="-50" b="1">
                <a:solidFill>
                  <a:srgbClr val="FF0000"/>
                </a:solidFill>
                <a:latin typeface="宋体"/>
                <a:cs typeface="宋体"/>
              </a:rPr>
              <a:t>；</a:t>
            </a:r>
            <a:endParaRPr sz="3000">
              <a:latin typeface="宋体"/>
              <a:cs typeface="宋体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946650" y="1822196"/>
            <a:ext cx="370141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800" b="1" i="1">
                <a:solidFill>
                  <a:srgbClr val="FF0000"/>
                </a:solidFill>
                <a:latin typeface="Times New Roman"/>
                <a:cs typeface="Times New Roman"/>
              </a:rPr>
              <a:t>S[i, </a:t>
            </a:r>
            <a:r>
              <a:rPr dirty="0" sz="2800" spc="-10" b="1" i="1">
                <a:solidFill>
                  <a:srgbClr val="FF0000"/>
                </a:solidFill>
                <a:latin typeface="Times New Roman"/>
                <a:cs typeface="Times New Roman"/>
              </a:rPr>
              <a:t>S[i,j]]</a:t>
            </a:r>
            <a:r>
              <a:rPr dirty="0" sz="3000" spc="-30" b="1">
                <a:solidFill>
                  <a:srgbClr val="FF0000"/>
                </a:solidFill>
                <a:latin typeface="宋体"/>
                <a:cs typeface="宋体"/>
              </a:rPr>
              <a:t>记</a:t>
            </a:r>
            <a:r>
              <a:rPr dirty="0" sz="3000" spc="-30" b="1">
                <a:solidFill>
                  <a:srgbClr val="FF0000"/>
                </a:solidFill>
                <a:latin typeface="宋体"/>
                <a:cs typeface="宋体"/>
              </a:rPr>
              <a:t>录</a:t>
            </a:r>
            <a:r>
              <a:rPr dirty="0" sz="2800" b="1" i="1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dirty="0" baseline="-21021" sz="2775" b="1" i="1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dirty="0" baseline="-21021" sz="2775" spc="33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800" spc="-10" b="1" i="1">
                <a:solidFill>
                  <a:srgbClr val="0000FF"/>
                </a:solidFill>
                <a:latin typeface="Times New Roman"/>
                <a:cs typeface="Times New Roman"/>
              </a:rPr>
              <a:t>…A</a:t>
            </a:r>
            <a:r>
              <a:rPr dirty="0" baseline="-21021" sz="2775" spc="-15" b="1" i="1">
                <a:solidFill>
                  <a:srgbClr val="0000FF"/>
                </a:solidFill>
                <a:latin typeface="Times New Roman"/>
                <a:cs typeface="Times New Roman"/>
              </a:rPr>
              <a:t>s[i,j]</a:t>
            </a:r>
            <a:endParaRPr baseline="-21021" sz="2775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972050" y="2227579"/>
            <a:ext cx="270319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30" b="1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sz="3000" spc="-30" b="1">
                <a:solidFill>
                  <a:srgbClr val="FF0000"/>
                </a:solidFill>
                <a:latin typeface="宋体"/>
                <a:cs typeface="宋体"/>
              </a:rPr>
              <a:t>最</a:t>
            </a:r>
            <a:r>
              <a:rPr dirty="0" sz="3000" spc="-30" b="1">
                <a:solidFill>
                  <a:srgbClr val="FF0000"/>
                </a:solidFill>
                <a:latin typeface="宋体"/>
                <a:cs typeface="宋体"/>
              </a:rPr>
              <a:t>优</a:t>
            </a:r>
            <a:r>
              <a:rPr dirty="0" sz="3000" spc="-30" b="1">
                <a:solidFill>
                  <a:srgbClr val="FF0000"/>
                </a:solidFill>
                <a:latin typeface="宋体"/>
                <a:cs typeface="宋体"/>
              </a:rPr>
              <a:t>划</a:t>
            </a:r>
            <a:r>
              <a:rPr dirty="0" sz="3000" spc="-30" b="1">
                <a:solidFill>
                  <a:srgbClr val="FF0000"/>
                </a:solidFill>
                <a:latin typeface="宋体"/>
                <a:cs typeface="宋体"/>
              </a:rPr>
              <a:t>分</a:t>
            </a:r>
            <a:r>
              <a:rPr dirty="0" sz="3000" spc="-30" b="1">
                <a:solidFill>
                  <a:srgbClr val="FF0000"/>
                </a:solidFill>
                <a:latin typeface="宋体"/>
                <a:cs typeface="宋体"/>
              </a:rPr>
              <a:t>处</a:t>
            </a:r>
            <a:r>
              <a:rPr dirty="0" sz="3000" spc="-50" b="1">
                <a:solidFill>
                  <a:srgbClr val="FF0000"/>
                </a:solidFill>
                <a:latin typeface="宋体"/>
                <a:cs typeface="宋体"/>
              </a:rPr>
              <a:t>；</a:t>
            </a:r>
            <a:endParaRPr sz="3000">
              <a:latin typeface="宋体"/>
              <a:cs typeface="宋体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972050" y="2645155"/>
            <a:ext cx="260731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 i="1">
                <a:solidFill>
                  <a:srgbClr val="FF0000"/>
                </a:solidFill>
                <a:latin typeface="Times New Roman"/>
                <a:cs typeface="Times New Roman"/>
              </a:rPr>
              <a:t>S[S[i,j]+1,</a:t>
            </a:r>
            <a:r>
              <a:rPr dirty="0" sz="2800" spc="-90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Times New Roman"/>
                <a:cs typeface="Times New Roman"/>
              </a:rPr>
              <a:t>j]</a:t>
            </a:r>
            <a:r>
              <a:rPr dirty="0" sz="3000" spc="-30" b="1">
                <a:solidFill>
                  <a:srgbClr val="FF0000"/>
                </a:solidFill>
                <a:latin typeface="宋体"/>
                <a:cs typeface="宋体"/>
              </a:rPr>
              <a:t>记</a:t>
            </a:r>
            <a:r>
              <a:rPr dirty="0" sz="3000" spc="-50" b="1">
                <a:solidFill>
                  <a:srgbClr val="FF0000"/>
                </a:solidFill>
                <a:latin typeface="宋体"/>
                <a:cs typeface="宋体"/>
              </a:rPr>
              <a:t>录</a:t>
            </a:r>
            <a:endParaRPr sz="3000">
              <a:latin typeface="宋体"/>
              <a:cs typeface="宋体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946650" y="3050489"/>
            <a:ext cx="4144010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800" b="1" i="1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dirty="0" baseline="-21021" sz="2775" b="1" i="1">
                <a:solidFill>
                  <a:srgbClr val="0000FF"/>
                </a:solidFill>
                <a:latin typeface="Times New Roman"/>
                <a:cs typeface="Times New Roman"/>
              </a:rPr>
              <a:t>s[i,j]+1</a:t>
            </a:r>
            <a:r>
              <a:rPr dirty="0" baseline="-21021" sz="2775" spc="472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2800" spc="-30" b="1" i="1">
                <a:solidFill>
                  <a:srgbClr val="0000FF"/>
                </a:solidFill>
                <a:latin typeface="Times New Roman"/>
                <a:cs typeface="Times New Roman"/>
              </a:rPr>
              <a:t>…A</a:t>
            </a:r>
            <a:r>
              <a:rPr dirty="0" baseline="-21021" sz="2775" spc="-44" b="1" i="1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dirty="0" sz="3000" spc="-35" b="1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sz="3000" spc="-35" b="1">
                <a:solidFill>
                  <a:srgbClr val="FF0000"/>
                </a:solidFill>
                <a:latin typeface="宋体"/>
                <a:cs typeface="宋体"/>
              </a:rPr>
              <a:t>最</a:t>
            </a:r>
            <a:r>
              <a:rPr dirty="0" sz="3000" spc="-35" b="1">
                <a:solidFill>
                  <a:srgbClr val="FF0000"/>
                </a:solidFill>
                <a:latin typeface="宋体"/>
                <a:cs typeface="宋体"/>
              </a:rPr>
              <a:t>优</a:t>
            </a:r>
            <a:r>
              <a:rPr dirty="0" sz="3000" spc="-35" b="1">
                <a:solidFill>
                  <a:srgbClr val="FF0000"/>
                </a:solidFill>
                <a:latin typeface="宋体"/>
                <a:cs typeface="宋体"/>
              </a:rPr>
              <a:t>划</a:t>
            </a:r>
            <a:r>
              <a:rPr dirty="0" sz="3000" spc="-35" b="1">
                <a:solidFill>
                  <a:srgbClr val="FF0000"/>
                </a:solidFill>
                <a:latin typeface="宋体"/>
                <a:cs typeface="宋体"/>
              </a:rPr>
              <a:t>分</a:t>
            </a:r>
            <a:r>
              <a:rPr dirty="0" sz="3000" spc="-30" b="1">
                <a:solidFill>
                  <a:srgbClr val="FF0000"/>
                </a:solidFill>
                <a:latin typeface="宋体"/>
                <a:cs typeface="宋体"/>
              </a:rPr>
              <a:t>处</a:t>
            </a:r>
            <a:r>
              <a:rPr dirty="0" sz="3000" spc="-50" b="1">
                <a:solidFill>
                  <a:srgbClr val="FF0000"/>
                </a:solidFill>
                <a:latin typeface="Times New Roman"/>
                <a:cs typeface="Times New Roman"/>
              </a:rPr>
              <a:t>.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86645" y="6454884"/>
            <a:ext cx="1170305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10"/>
              </a:lnSpc>
            </a:pPr>
            <a:r>
              <a:rPr dirty="0" sz="1200" spc="-10">
                <a:solidFill>
                  <a:srgbClr val="888888"/>
                </a:solidFill>
                <a:latin typeface="Times New Roman"/>
                <a:cs typeface="Times New Roman"/>
              </a:rPr>
              <a:t>©</a:t>
            </a:r>
            <a:r>
              <a:rPr dirty="0" sz="1200" spc="-10">
                <a:solidFill>
                  <a:srgbClr val="888888"/>
                </a:solidFill>
                <a:latin typeface="华文新魏"/>
                <a:cs typeface="华文新魏"/>
              </a:rPr>
              <a:t>DKE-LAB(2009)</a:t>
            </a:r>
            <a:endParaRPr sz="1200">
              <a:latin typeface="华文新魏"/>
              <a:cs typeface="华文新魏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990600" y="1125600"/>
            <a:ext cx="7486015" cy="5472430"/>
          </a:xfrm>
          <a:custGeom>
            <a:avLst/>
            <a:gdLst/>
            <a:ahLst/>
            <a:cxnLst/>
            <a:rect l="l" t="t" r="r" b="b"/>
            <a:pathLst>
              <a:path w="7486015" h="5472430">
                <a:moveTo>
                  <a:pt x="7485888" y="0"/>
                </a:moveTo>
                <a:lnTo>
                  <a:pt x="0" y="0"/>
                </a:lnTo>
                <a:lnTo>
                  <a:pt x="0" y="5472049"/>
                </a:lnTo>
                <a:lnTo>
                  <a:pt x="7485888" y="5472049"/>
                </a:lnTo>
                <a:lnTo>
                  <a:pt x="74858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044244" y="1037031"/>
            <a:ext cx="6766559" cy="5516880"/>
          </a:xfrm>
          <a:prstGeom prst="rect">
            <a:avLst/>
          </a:prstGeom>
        </p:spPr>
        <p:txBody>
          <a:bodyPr wrap="square" lIns="0" tIns="123825" rIns="0" bIns="0" rtlCol="0" vert="horz">
            <a:spAutoFit/>
          </a:bodyPr>
          <a:lstStyle/>
          <a:p>
            <a:pPr marL="380365" indent="-342900">
              <a:lnSpc>
                <a:spcPct val="100000"/>
              </a:lnSpc>
              <a:spcBef>
                <a:spcPts val="975"/>
              </a:spcBef>
              <a:buFont typeface="Times New Roman"/>
              <a:buChar char="•"/>
              <a:tabLst>
                <a:tab pos="380365" algn="l"/>
                <a:tab pos="381000" algn="l"/>
              </a:tabLst>
            </a:pPr>
            <a:r>
              <a:rPr dirty="0" sz="3600" spc="-35" b="1">
                <a:latin typeface="宋体"/>
                <a:cs typeface="宋体"/>
              </a:rPr>
              <a:t>时</a:t>
            </a:r>
            <a:r>
              <a:rPr dirty="0" sz="3600" spc="-35" b="1">
                <a:latin typeface="宋体"/>
                <a:cs typeface="宋体"/>
              </a:rPr>
              <a:t>间</a:t>
            </a:r>
            <a:r>
              <a:rPr dirty="0" sz="3600" spc="-35" b="1">
                <a:latin typeface="宋体"/>
                <a:cs typeface="宋体"/>
              </a:rPr>
              <a:t>复</a:t>
            </a:r>
            <a:r>
              <a:rPr dirty="0" sz="3600" spc="-35" b="1">
                <a:latin typeface="宋体"/>
                <a:cs typeface="宋体"/>
              </a:rPr>
              <a:t>杂</a:t>
            </a:r>
            <a:r>
              <a:rPr dirty="0" sz="3600" spc="-50" b="1">
                <a:latin typeface="宋体"/>
                <a:cs typeface="宋体"/>
              </a:rPr>
              <a:t>性</a:t>
            </a:r>
            <a:endParaRPr sz="3600">
              <a:latin typeface="宋体"/>
              <a:cs typeface="宋体"/>
            </a:endParaRPr>
          </a:p>
          <a:p>
            <a:pPr lvl="1" marL="781685" indent="-287655">
              <a:lnSpc>
                <a:spcPct val="100000"/>
              </a:lnSpc>
              <a:spcBef>
                <a:spcPts val="785"/>
              </a:spcBef>
              <a:buFont typeface="Times New Roman"/>
              <a:buChar char="–"/>
              <a:tabLst>
                <a:tab pos="782320" algn="l"/>
              </a:tabLst>
            </a:pP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计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算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代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价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时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间</a:t>
            </a:r>
            <a:endParaRPr sz="3200">
              <a:latin typeface="宋体"/>
              <a:cs typeface="宋体"/>
            </a:endParaRPr>
          </a:p>
          <a:p>
            <a:pPr lvl="2" marL="1180465" indent="-229235">
              <a:lnSpc>
                <a:spcPct val="100000"/>
              </a:lnSpc>
              <a:spcBef>
                <a:spcPts val="770"/>
              </a:spcBef>
              <a:buFont typeface="Times New Roman"/>
              <a:buChar char="•"/>
              <a:tabLst>
                <a:tab pos="1181100" algn="l"/>
              </a:tabLst>
            </a:pP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(l,</a:t>
            </a:r>
            <a:r>
              <a:rPr dirty="0" sz="3200" spc="10" b="1" i="1">
                <a:solidFill>
                  <a:srgbClr val="6633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i</a:t>
            </a:r>
            <a:r>
              <a:rPr dirty="0" sz="3200" spc="10" b="1" i="1">
                <a:solidFill>
                  <a:srgbClr val="663300"/>
                </a:solidFill>
                <a:latin typeface="Times New Roman"/>
                <a:cs typeface="Times New Roman"/>
              </a:rPr>
              <a:t>, </a:t>
            </a: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k)</a:t>
            </a:r>
            <a:r>
              <a:rPr dirty="0" sz="3200" spc="-35" b="1">
                <a:solidFill>
                  <a:srgbClr val="663300"/>
                </a:solidFill>
                <a:latin typeface="宋体"/>
                <a:cs typeface="宋体"/>
              </a:rPr>
              <a:t>三</a:t>
            </a:r>
            <a:r>
              <a:rPr dirty="0" sz="3200" spc="-35" b="1">
                <a:solidFill>
                  <a:srgbClr val="663300"/>
                </a:solidFill>
                <a:latin typeface="宋体"/>
                <a:cs typeface="宋体"/>
              </a:rPr>
              <a:t>层</a:t>
            </a:r>
            <a:r>
              <a:rPr dirty="0" sz="3200" spc="-35" b="1">
                <a:solidFill>
                  <a:srgbClr val="663300"/>
                </a:solidFill>
                <a:latin typeface="宋体"/>
                <a:cs typeface="宋体"/>
              </a:rPr>
              <a:t>循</a:t>
            </a:r>
            <a:r>
              <a:rPr dirty="0" sz="3200" spc="-30" b="1">
                <a:solidFill>
                  <a:srgbClr val="663300"/>
                </a:solidFill>
                <a:latin typeface="宋体"/>
                <a:cs typeface="宋体"/>
              </a:rPr>
              <a:t>环</a:t>
            </a:r>
            <a:r>
              <a:rPr dirty="0" sz="3200" spc="-5" b="1">
                <a:solidFill>
                  <a:srgbClr val="663300"/>
                </a:solidFill>
                <a:latin typeface="Times New Roman"/>
                <a:cs typeface="Times New Roman"/>
              </a:rPr>
              <a:t>, </a:t>
            </a:r>
            <a:r>
              <a:rPr dirty="0" sz="3200" spc="-35" b="1">
                <a:solidFill>
                  <a:srgbClr val="663300"/>
                </a:solidFill>
                <a:latin typeface="宋体"/>
                <a:cs typeface="宋体"/>
              </a:rPr>
              <a:t>每</a:t>
            </a:r>
            <a:r>
              <a:rPr dirty="0" sz="3200" spc="-35" b="1">
                <a:solidFill>
                  <a:srgbClr val="663300"/>
                </a:solidFill>
                <a:latin typeface="宋体"/>
                <a:cs typeface="宋体"/>
              </a:rPr>
              <a:t>层</a:t>
            </a:r>
            <a:r>
              <a:rPr dirty="0" sz="3200" spc="-35" b="1">
                <a:solidFill>
                  <a:srgbClr val="663300"/>
                </a:solidFill>
                <a:latin typeface="宋体"/>
                <a:cs typeface="宋体"/>
              </a:rPr>
              <a:t>至</a:t>
            </a:r>
            <a:r>
              <a:rPr dirty="0" sz="3200" spc="-30" b="1">
                <a:solidFill>
                  <a:srgbClr val="663300"/>
                </a:solidFill>
                <a:latin typeface="宋体"/>
                <a:cs typeface="宋体"/>
              </a:rPr>
              <a:t>多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n-</a:t>
            </a: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1</a:t>
            </a:r>
            <a:r>
              <a:rPr dirty="0" sz="3200" spc="-50" b="1">
                <a:solidFill>
                  <a:srgbClr val="663300"/>
                </a:solidFill>
                <a:latin typeface="宋体"/>
                <a:cs typeface="宋体"/>
              </a:rPr>
              <a:t>步</a:t>
            </a:r>
            <a:endParaRPr sz="3200">
              <a:latin typeface="宋体"/>
              <a:cs typeface="宋体"/>
            </a:endParaRPr>
          </a:p>
          <a:p>
            <a:pPr lvl="2" marL="1180465" indent="-229235">
              <a:lnSpc>
                <a:spcPct val="100000"/>
              </a:lnSpc>
              <a:spcBef>
                <a:spcPts val="730"/>
              </a:spcBef>
              <a:buFont typeface="Times New Roman"/>
              <a:buChar char="•"/>
              <a:tabLst>
                <a:tab pos="1181100" algn="l"/>
              </a:tabLst>
            </a:pP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O(n</a:t>
            </a:r>
            <a:r>
              <a:rPr dirty="0" baseline="25132" sz="3150" spc="-15" b="1" i="1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lvl="1" marL="781685" indent="-287655">
              <a:lnSpc>
                <a:spcPct val="100000"/>
              </a:lnSpc>
              <a:spcBef>
                <a:spcPts val="805"/>
              </a:spcBef>
              <a:buFont typeface="Times New Roman"/>
              <a:buChar char="–"/>
              <a:tabLst>
                <a:tab pos="782320" algn="l"/>
              </a:tabLst>
            </a:pP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构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造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最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优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解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时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间</a:t>
            </a:r>
            <a:r>
              <a:rPr dirty="0" sz="3200" spc="10" b="1">
                <a:solidFill>
                  <a:srgbClr val="0000CC"/>
                </a:solidFill>
                <a:latin typeface="Times New Roman"/>
                <a:cs typeface="Times New Roman"/>
              </a:rPr>
              <a:t>: </a:t>
            </a:r>
            <a:r>
              <a:rPr dirty="0" sz="3200" spc="-20" b="1" i="1">
                <a:solidFill>
                  <a:srgbClr val="FF0000"/>
                </a:solidFill>
                <a:latin typeface="Times New Roman"/>
                <a:cs typeface="Times New Roman"/>
              </a:rPr>
              <a:t>O(n)</a:t>
            </a:r>
            <a:endParaRPr sz="3200">
              <a:latin typeface="Times New Roman"/>
              <a:cs typeface="Times New Roman"/>
            </a:endParaRPr>
          </a:p>
          <a:p>
            <a:pPr lvl="1" marL="781685" indent="-287655">
              <a:lnSpc>
                <a:spcPct val="100000"/>
              </a:lnSpc>
              <a:spcBef>
                <a:spcPts val="770"/>
              </a:spcBef>
              <a:buFont typeface="Times New Roman"/>
              <a:buChar char="–"/>
              <a:tabLst>
                <a:tab pos="782320" algn="l"/>
              </a:tabLst>
            </a:pP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总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时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间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复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杂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性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为</a:t>
            </a:r>
            <a:r>
              <a:rPr dirty="0" sz="3200" spc="-10" b="1">
                <a:solidFill>
                  <a:srgbClr val="0000CC"/>
                </a:solidFill>
                <a:latin typeface="宋体"/>
                <a:cs typeface="宋体"/>
              </a:rPr>
              <a:t>：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O(n</a:t>
            </a:r>
            <a:r>
              <a:rPr dirty="0" baseline="25132" sz="3150" spc="-15" b="1" i="1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380365" indent="-342900">
              <a:lnSpc>
                <a:spcPct val="100000"/>
              </a:lnSpc>
              <a:spcBef>
                <a:spcPts val="1295"/>
              </a:spcBef>
              <a:buFont typeface="Times New Roman"/>
              <a:buChar char="•"/>
              <a:tabLst>
                <a:tab pos="380365" algn="l"/>
                <a:tab pos="381000" algn="l"/>
              </a:tabLst>
            </a:pPr>
            <a:r>
              <a:rPr dirty="0" sz="3600" spc="-35" b="1">
                <a:latin typeface="宋体"/>
                <a:cs typeface="宋体"/>
              </a:rPr>
              <a:t>空</a:t>
            </a:r>
            <a:r>
              <a:rPr dirty="0" sz="3600" spc="-35" b="1">
                <a:latin typeface="宋体"/>
                <a:cs typeface="宋体"/>
              </a:rPr>
              <a:t>间</a:t>
            </a:r>
            <a:r>
              <a:rPr dirty="0" sz="3600" spc="-35" b="1">
                <a:latin typeface="宋体"/>
                <a:cs typeface="宋体"/>
              </a:rPr>
              <a:t>复</a:t>
            </a:r>
            <a:r>
              <a:rPr dirty="0" sz="3600" spc="-35" b="1">
                <a:latin typeface="宋体"/>
                <a:cs typeface="宋体"/>
              </a:rPr>
              <a:t>杂</a:t>
            </a:r>
            <a:r>
              <a:rPr dirty="0" sz="3600" spc="-50" b="1">
                <a:latin typeface="宋体"/>
                <a:cs typeface="宋体"/>
              </a:rPr>
              <a:t>性</a:t>
            </a:r>
            <a:endParaRPr sz="3600">
              <a:latin typeface="宋体"/>
              <a:cs typeface="宋体"/>
            </a:endParaRPr>
          </a:p>
          <a:p>
            <a:pPr lvl="1" marL="781685" indent="-287655">
              <a:lnSpc>
                <a:spcPct val="100000"/>
              </a:lnSpc>
              <a:spcBef>
                <a:spcPts val="915"/>
              </a:spcBef>
              <a:buFont typeface="Times New Roman"/>
              <a:buChar char="–"/>
              <a:tabLst>
                <a:tab pos="782320" algn="l"/>
              </a:tabLst>
            </a:pP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使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用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数</a:t>
            </a:r>
            <a:r>
              <a:rPr dirty="0" sz="3200" spc="-25" b="1">
                <a:solidFill>
                  <a:srgbClr val="0000CC"/>
                </a:solidFill>
                <a:latin typeface="宋体"/>
                <a:cs typeface="宋体"/>
              </a:rPr>
              <a:t>组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和</a:t>
            </a:r>
            <a:r>
              <a:rPr dirty="0" sz="3200" spc="-50" b="1" i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endParaRPr sz="3200">
              <a:latin typeface="Times New Roman"/>
              <a:cs typeface="Times New Roman"/>
            </a:endParaRPr>
          </a:p>
          <a:p>
            <a:pPr lvl="1" marL="781685" indent="-287655">
              <a:lnSpc>
                <a:spcPct val="100000"/>
              </a:lnSpc>
              <a:spcBef>
                <a:spcPts val="770"/>
              </a:spcBef>
              <a:buFont typeface="Times New Roman"/>
              <a:buChar char="–"/>
              <a:tabLst>
                <a:tab pos="782320" algn="l"/>
              </a:tabLst>
            </a:pP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需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要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空</a:t>
            </a:r>
            <a:r>
              <a:rPr dirty="0" sz="3200" spc="-25" b="1">
                <a:solidFill>
                  <a:srgbClr val="0000CC"/>
                </a:solidFill>
                <a:latin typeface="宋体"/>
                <a:cs typeface="宋体"/>
              </a:rPr>
              <a:t>间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O(n</a:t>
            </a:r>
            <a:r>
              <a:rPr dirty="0" baseline="25132" sz="3150" spc="-15" b="1" i="1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79775" y="110744"/>
            <a:ext cx="282448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算</a:t>
            </a:r>
            <a:r>
              <a:rPr dirty="0" spc="-50"/>
              <a:t>法</a:t>
            </a:r>
            <a:r>
              <a:rPr dirty="0" spc="-35"/>
              <a:t>复</a:t>
            </a:r>
            <a:r>
              <a:rPr dirty="0" spc="-50"/>
              <a:t>杂</a:t>
            </a:r>
            <a:r>
              <a:rPr dirty="0" spc="-50"/>
              <a:t>性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0"/>
              <a:t>本</a:t>
            </a:r>
            <a:r>
              <a:rPr dirty="0" spc="-50"/>
              <a:t>讲</a:t>
            </a:r>
            <a:r>
              <a:rPr dirty="0" spc="-45"/>
              <a:t>内容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106830" y="2072890"/>
            <a:ext cx="5913755" cy="3866515"/>
          </a:xfrm>
          <a:prstGeom prst="rect">
            <a:avLst/>
          </a:prstGeom>
        </p:spPr>
        <p:txBody>
          <a:bodyPr wrap="square" lIns="0" tIns="140335" rIns="0" bIns="0" rtlCol="0" vert="horz">
            <a:spAutoFit/>
          </a:bodyPr>
          <a:lstStyle/>
          <a:p>
            <a:pPr lvl="1" marL="1079500" indent="-1067435">
              <a:lnSpc>
                <a:spcPct val="100000"/>
              </a:lnSpc>
              <a:spcBef>
                <a:spcPts val="1105"/>
              </a:spcBef>
              <a:buAutoNum type="arabicPeriod"/>
              <a:tabLst>
                <a:tab pos="1079500" algn="l"/>
                <a:tab pos="1080135" algn="l"/>
              </a:tabLst>
            </a:pPr>
            <a:r>
              <a:rPr dirty="0" sz="4200" spc="-10">
                <a:latin typeface="宋体"/>
                <a:cs typeface="宋体"/>
              </a:rPr>
              <a:t>动态规划的原理</a:t>
            </a:r>
            <a:endParaRPr sz="4200">
              <a:latin typeface="宋体"/>
              <a:cs typeface="宋体"/>
            </a:endParaRPr>
          </a:p>
          <a:p>
            <a:pPr lvl="1" marL="1079500" indent="-1067435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1080135" algn="l"/>
              </a:tabLst>
            </a:pPr>
            <a:r>
              <a:rPr dirty="0" sz="4200" spc="-20">
                <a:latin typeface="宋体"/>
                <a:cs typeface="宋体"/>
              </a:rPr>
              <a:t>矩阵乘法问题</a:t>
            </a:r>
            <a:endParaRPr sz="4200">
              <a:latin typeface="宋体"/>
              <a:cs typeface="宋体"/>
            </a:endParaRPr>
          </a:p>
          <a:p>
            <a:pPr lvl="1" marL="1085850" indent="-1073785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1086485" algn="l"/>
              </a:tabLst>
            </a:pPr>
            <a:r>
              <a:rPr dirty="0" sz="4200" spc="-40" b="1">
                <a:latin typeface="宋体"/>
                <a:cs typeface="宋体"/>
              </a:rPr>
              <a:t>最</a:t>
            </a:r>
            <a:r>
              <a:rPr dirty="0" sz="4200" spc="-40" b="1">
                <a:latin typeface="宋体"/>
                <a:cs typeface="宋体"/>
              </a:rPr>
              <a:t>长</a:t>
            </a:r>
            <a:r>
              <a:rPr dirty="0" sz="4200" spc="-40" b="1">
                <a:latin typeface="宋体"/>
                <a:cs typeface="宋体"/>
              </a:rPr>
              <a:t>公</a:t>
            </a:r>
            <a:r>
              <a:rPr dirty="0" sz="4200" spc="-40" b="1">
                <a:latin typeface="宋体"/>
                <a:cs typeface="宋体"/>
              </a:rPr>
              <a:t>共</a:t>
            </a:r>
            <a:r>
              <a:rPr dirty="0" sz="4200" spc="-40" b="1">
                <a:latin typeface="宋体"/>
                <a:cs typeface="宋体"/>
              </a:rPr>
              <a:t>子</a:t>
            </a:r>
            <a:r>
              <a:rPr dirty="0" sz="4200" spc="-40" b="1">
                <a:latin typeface="宋体"/>
                <a:cs typeface="宋体"/>
              </a:rPr>
              <a:t>序</a:t>
            </a:r>
            <a:r>
              <a:rPr dirty="0" sz="4200" spc="-35" b="1">
                <a:latin typeface="宋体"/>
                <a:cs typeface="宋体"/>
              </a:rPr>
              <a:t>列</a:t>
            </a:r>
            <a:r>
              <a:rPr dirty="0" sz="4200" spc="-40" b="1">
                <a:latin typeface="宋体"/>
                <a:cs typeface="宋体"/>
              </a:rPr>
              <a:t>问</a:t>
            </a:r>
            <a:r>
              <a:rPr dirty="0" sz="4200" spc="-50" b="1">
                <a:latin typeface="宋体"/>
                <a:cs typeface="宋体"/>
              </a:rPr>
              <a:t>题</a:t>
            </a:r>
            <a:endParaRPr sz="4200">
              <a:latin typeface="宋体"/>
              <a:cs typeface="宋体"/>
            </a:endParaRPr>
          </a:p>
          <a:p>
            <a:pPr lvl="1" marL="1231900" indent="-1068070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1232535" algn="l"/>
              </a:tabLst>
            </a:pPr>
            <a:r>
              <a:rPr dirty="0" sz="4200" spc="-10">
                <a:latin typeface="宋体"/>
                <a:cs typeface="宋体"/>
              </a:rPr>
              <a:t>0-1</a:t>
            </a:r>
            <a:r>
              <a:rPr dirty="0" sz="4200" spc="-20">
                <a:latin typeface="宋体"/>
                <a:cs typeface="宋体"/>
              </a:rPr>
              <a:t>背包问题</a:t>
            </a:r>
            <a:endParaRPr sz="4200">
              <a:latin typeface="宋体"/>
              <a:cs typeface="宋体"/>
            </a:endParaRPr>
          </a:p>
          <a:p>
            <a:pPr lvl="1" marL="1231900" indent="-1068070">
              <a:lnSpc>
                <a:spcPct val="100000"/>
              </a:lnSpc>
              <a:spcBef>
                <a:spcPts val="1005"/>
              </a:spcBef>
              <a:buAutoNum type="arabicPeriod"/>
              <a:tabLst>
                <a:tab pos="1232535" algn="l"/>
              </a:tabLst>
            </a:pPr>
            <a:r>
              <a:rPr dirty="0" sz="4200" spc="-10">
                <a:latin typeface="宋体"/>
                <a:cs typeface="宋体"/>
              </a:rPr>
              <a:t>最优二分搜索树</a:t>
            </a:r>
            <a:endParaRPr sz="4200">
              <a:latin typeface="宋体"/>
              <a:cs typeface="宋体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483100" y="6431686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Times New Roman"/>
                <a:cs typeface="Times New Roman"/>
              </a:rPr>
              <a:t>23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09955" y="1400809"/>
            <a:ext cx="7861934" cy="4170679"/>
          </a:xfrm>
          <a:prstGeom prst="rect">
            <a:avLst/>
          </a:prstGeom>
        </p:spPr>
        <p:txBody>
          <a:bodyPr wrap="square" lIns="0" tIns="11874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3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600" spc="-35" b="1">
                <a:latin typeface="宋体"/>
                <a:cs typeface="宋体"/>
              </a:rPr>
              <a:t>子</a:t>
            </a:r>
            <a:r>
              <a:rPr dirty="0" sz="3600" spc="-35" b="1">
                <a:latin typeface="宋体"/>
                <a:cs typeface="宋体"/>
              </a:rPr>
              <a:t>序</a:t>
            </a:r>
            <a:r>
              <a:rPr dirty="0" sz="3600" spc="-50" b="1">
                <a:latin typeface="宋体"/>
                <a:cs typeface="宋体"/>
              </a:rPr>
              <a:t>列</a:t>
            </a:r>
            <a:endParaRPr sz="3600">
              <a:latin typeface="宋体"/>
              <a:cs typeface="宋体"/>
            </a:endParaRPr>
          </a:p>
          <a:p>
            <a:pPr marL="469900">
              <a:lnSpc>
                <a:spcPct val="100000"/>
              </a:lnSpc>
              <a:spcBef>
                <a:spcPts val="750"/>
              </a:spcBef>
            </a:pPr>
            <a:r>
              <a:rPr dirty="0" sz="3200">
                <a:solidFill>
                  <a:srgbClr val="0000CC"/>
                </a:solidFill>
                <a:latin typeface="Arial"/>
                <a:cs typeface="Arial"/>
              </a:rPr>
              <a:t>–</a:t>
            </a:r>
            <a:r>
              <a:rPr dirty="0" sz="3200" spc="-42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X=(A,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B, C,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B, D,</a:t>
            </a:r>
            <a:r>
              <a:rPr dirty="0" sz="3200" spc="-5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B)</a:t>
            </a:r>
            <a:endParaRPr sz="3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805"/>
              </a:spcBef>
            </a:pPr>
            <a:r>
              <a:rPr dirty="0" sz="3200" spc="-204">
                <a:solidFill>
                  <a:srgbClr val="0000CC"/>
                </a:solidFill>
                <a:latin typeface="Arial"/>
                <a:cs typeface="Arial"/>
              </a:rPr>
              <a:t>–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Z=(B,</a:t>
            </a:r>
            <a:r>
              <a:rPr dirty="0" sz="3200" spc="5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C, D,</a:t>
            </a:r>
            <a:r>
              <a:rPr dirty="0" sz="3200" spc="1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B)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子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序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例</a:t>
            </a:r>
            <a:endParaRPr sz="32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770"/>
              </a:spcBef>
              <a:buFont typeface="Arial"/>
              <a:buChar char="–"/>
              <a:tabLst>
                <a:tab pos="756920" algn="l"/>
              </a:tabLst>
            </a:pP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W=(B,</a:t>
            </a:r>
            <a:r>
              <a:rPr dirty="0" sz="3200" spc="3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D,</a:t>
            </a:r>
            <a:r>
              <a:rPr dirty="0" sz="3200" spc="-10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A)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不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子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序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例</a:t>
            </a:r>
            <a:endParaRPr sz="3200">
              <a:latin typeface="宋体"/>
              <a:cs typeface="宋体"/>
            </a:endParaRPr>
          </a:p>
          <a:p>
            <a:pPr marL="355600" indent="-342900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600" spc="-35" b="1">
                <a:latin typeface="宋体"/>
                <a:cs typeface="宋体"/>
              </a:rPr>
              <a:t>公</a:t>
            </a:r>
            <a:r>
              <a:rPr dirty="0" sz="3600" spc="-35" b="1">
                <a:latin typeface="宋体"/>
                <a:cs typeface="宋体"/>
              </a:rPr>
              <a:t>共</a:t>
            </a:r>
            <a:r>
              <a:rPr dirty="0" sz="3600" spc="-35" b="1">
                <a:latin typeface="宋体"/>
                <a:cs typeface="宋体"/>
              </a:rPr>
              <a:t>子</a:t>
            </a:r>
            <a:r>
              <a:rPr dirty="0" sz="3600" spc="-35" b="1">
                <a:latin typeface="宋体"/>
                <a:cs typeface="宋体"/>
              </a:rPr>
              <a:t>序</a:t>
            </a:r>
            <a:r>
              <a:rPr dirty="0" sz="3600" spc="-50" b="1">
                <a:latin typeface="宋体"/>
                <a:cs typeface="宋体"/>
              </a:rPr>
              <a:t>列</a:t>
            </a:r>
            <a:endParaRPr sz="3600">
              <a:latin typeface="宋体"/>
              <a:cs typeface="宋体"/>
            </a:endParaRPr>
          </a:p>
          <a:p>
            <a:pPr lvl="1" marL="756285" marR="5080" indent="-287020">
              <a:lnSpc>
                <a:spcPct val="100000"/>
              </a:lnSpc>
              <a:spcBef>
                <a:spcPts val="780"/>
              </a:spcBef>
              <a:buFont typeface="Arial"/>
              <a:buChar char="–"/>
              <a:tabLst>
                <a:tab pos="756920" algn="l"/>
              </a:tabLst>
            </a:pP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序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列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与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的公共子序列如果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子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序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也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子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序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列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。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7375" y="184784"/>
            <a:ext cx="282448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问</a:t>
            </a:r>
            <a:r>
              <a:rPr dirty="0" spc="-50"/>
              <a:t>题</a:t>
            </a:r>
            <a:r>
              <a:rPr dirty="0" spc="-35"/>
              <a:t>的</a:t>
            </a:r>
            <a:r>
              <a:rPr dirty="0" spc="-50"/>
              <a:t>定</a:t>
            </a:r>
            <a:r>
              <a:rPr dirty="0" spc="-50"/>
              <a:t>义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644" y="1686890"/>
            <a:ext cx="632650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5">
                <a:solidFill>
                  <a:srgbClr val="000000"/>
                </a:solidFill>
                <a:latin typeface="宋体"/>
                <a:cs typeface="宋体"/>
              </a:rPr>
              <a:t>最</a:t>
            </a:r>
            <a:r>
              <a:rPr dirty="0" sz="4000" spc="-45">
                <a:solidFill>
                  <a:srgbClr val="000000"/>
                </a:solidFill>
                <a:latin typeface="宋体"/>
                <a:cs typeface="宋体"/>
              </a:rPr>
              <a:t>长</a:t>
            </a:r>
            <a:r>
              <a:rPr dirty="0" sz="4000" spc="-45">
                <a:solidFill>
                  <a:srgbClr val="000000"/>
                </a:solidFill>
                <a:latin typeface="宋体"/>
                <a:cs typeface="宋体"/>
              </a:rPr>
              <a:t>公</a:t>
            </a:r>
            <a:r>
              <a:rPr dirty="0" sz="4000" spc="-45">
                <a:solidFill>
                  <a:srgbClr val="000000"/>
                </a:solidFill>
                <a:latin typeface="宋体"/>
                <a:cs typeface="宋体"/>
              </a:rPr>
              <a:t>共</a:t>
            </a:r>
            <a:r>
              <a:rPr dirty="0" sz="4000" spc="-45">
                <a:solidFill>
                  <a:srgbClr val="000000"/>
                </a:solidFill>
                <a:latin typeface="宋体"/>
                <a:cs typeface="宋体"/>
              </a:rPr>
              <a:t>子</a:t>
            </a:r>
            <a:r>
              <a:rPr dirty="0" sz="4000" spc="-45">
                <a:solidFill>
                  <a:srgbClr val="000000"/>
                </a:solidFill>
                <a:latin typeface="宋体"/>
                <a:cs typeface="宋体"/>
              </a:rPr>
              <a:t>序</a:t>
            </a:r>
            <a:r>
              <a:rPr dirty="0" sz="4000" spc="-45">
                <a:solidFill>
                  <a:srgbClr val="000000"/>
                </a:solidFill>
                <a:latin typeface="宋体"/>
                <a:cs typeface="宋体"/>
              </a:rPr>
              <a:t>列</a:t>
            </a:r>
            <a:r>
              <a:rPr dirty="0" sz="4000" spc="-55">
                <a:solidFill>
                  <a:srgbClr val="000000"/>
                </a:solidFill>
                <a:latin typeface="宋体"/>
                <a:cs typeface="宋体"/>
              </a:rPr>
              <a:t>（</a:t>
            </a:r>
            <a:r>
              <a:rPr dirty="0" sz="4000" spc="-55" i="1">
                <a:solidFill>
                  <a:srgbClr val="000000"/>
                </a:solidFill>
                <a:latin typeface="Calibri"/>
                <a:cs typeface="Calibri"/>
              </a:rPr>
              <a:t>LCS</a:t>
            </a:r>
            <a:r>
              <a:rPr dirty="0" sz="4000" spc="-55">
                <a:solidFill>
                  <a:srgbClr val="000000"/>
                </a:solidFill>
                <a:latin typeface="宋体"/>
                <a:cs typeface="宋体"/>
              </a:rPr>
              <a:t>）</a:t>
            </a:r>
            <a:r>
              <a:rPr dirty="0" sz="4000" spc="-45">
                <a:solidFill>
                  <a:srgbClr val="000000"/>
                </a:solidFill>
                <a:latin typeface="宋体"/>
                <a:cs typeface="宋体"/>
              </a:rPr>
              <a:t>问</a:t>
            </a:r>
            <a:r>
              <a:rPr dirty="0" sz="4000" spc="-50">
                <a:solidFill>
                  <a:srgbClr val="000000"/>
                </a:solidFill>
                <a:latin typeface="宋体"/>
                <a:cs typeface="宋体"/>
              </a:rPr>
              <a:t>题</a:t>
            </a:r>
            <a:endParaRPr sz="4000">
              <a:latin typeface="宋体"/>
              <a:cs typeface="宋体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514094" y="2650020"/>
            <a:ext cx="6449695" cy="22364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ts val="4525"/>
              </a:lnSpc>
              <a:spcBef>
                <a:spcPts val="95"/>
              </a:spcBef>
            </a:pPr>
            <a:r>
              <a:rPr dirty="0" sz="3600" spc="-35" b="1">
                <a:solidFill>
                  <a:srgbClr val="0000CC"/>
                </a:solidFill>
                <a:latin typeface="宋体"/>
                <a:cs typeface="宋体"/>
              </a:rPr>
              <a:t>输</a:t>
            </a:r>
            <a:r>
              <a:rPr dirty="0" sz="3600" spc="-35" b="1">
                <a:solidFill>
                  <a:srgbClr val="0000CC"/>
                </a:solidFill>
                <a:latin typeface="宋体"/>
                <a:cs typeface="宋体"/>
              </a:rPr>
              <a:t>入</a:t>
            </a:r>
            <a:r>
              <a:rPr dirty="0" sz="3600" b="1">
                <a:solidFill>
                  <a:srgbClr val="0000CC"/>
                </a:solidFill>
                <a:latin typeface="宋体"/>
                <a:cs typeface="宋体"/>
              </a:rPr>
              <a:t>：</a:t>
            </a:r>
            <a:r>
              <a:rPr dirty="0" sz="360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z="3600" spc="15" b="1" i="1">
                <a:solidFill>
                  <a:srgbClr val="0000CC"/>
                </a:solidFill>
                <a:latin typeface="Times New Roman"/>
                <a:cs typeface="Times New Roman"/>
              </a:rPr>
              <a:t> = </a:t>
            </a:r>
            <a:r>
              <a:rPr dirty="0" sz="3600" spc="-20" b="1" i="1">
                <a:solidFill>
                  <a:srgbClr val="0000CC"/>
                </a:solidFill>
                <a:latin typeface="Times New Roman"/>
                <a:cs typeface="Times New Roman"/>
              </a:rPr>
              <a:t>(x</a:t>
            </a:r>
            <a:r>
              <a:rPr dirty="0" baseline="-20833" sz="3600" spc="-30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600" spc="-20" b="1" i="1">
                <a:solidFill>
                  <a:srgbClr val="0000CC"/>
                </a:solidFill>
                <a:latin typeface="Times New Roman"/>
                <a:cs typeface="Times New Roman"/>
              </a:rPr>
              <a:t>,x</a:t>
            </a:r>
            <a:r>
              <a:rPr dirty="0" baseline="-20833" sz="3600" spc="-30" b="1" i="1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r>
              <a:rPr dirty="0" sz="3600" spc="-20" b="1" i="1">
                <a:solidFill>
                  <a:srgbClr val="0000CC"/>
                </a:solidFill>
                <a:latin typeface="Times New Roman"/>
                <a:cs typeface="Times New Roman"/>
              </a:rPr>
              <a:t>,...,x</a:t>
            </a:r>
            <a:r>
              <a:rPr dirty="0" baseline="-20833" sz="3600" spc="-30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z="3600" spc="-20" b="1" i="1">
                <a:solidFill>
                  <a:srgbClr val="0000CC"/>
                </a:solidFill>
                <a:latin typeface="Times New Roman"/>
                <a:cs typeface="Times New Roman"/>
              </a:rPr>
              <a:t>)</a:t>
            </a:r>
            <a:r>
              <a:rPr dirty="0" sz="3800" spc="-20" b="1" i="1">
                <a:solidFill>
                  <a:srgbClr val="0000CC"/>
                </a:solidFill>
                <a:latin typeface="宋体"/>
                <a:cs typeface="宋体"/>
              </a:rPr>
              <a:t>，</a:t>
            </a:r>
            <a:r>
              <a:rPr dirty="0" sz="3600" spc="-2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sz="3600" spc="-80" b="1" i="1">
                <a:solidFill>
                  <a:srgbClr val="0000CC"/>
                </a:solidFill>
                <a:latin typeface="Times New Roman"/>
                <a:cs typeface="Times New Roman"/>
              </a:rPr>
              <a:t> =</a:t>
            </a:r>
            <a:endParaRPr sz="3600">
              <a:latin typeface="Times New Roman"/>
              <a:cs typeface="Times New Roman"/>
            </a:endParaRPr>
          </a:p>
          <a:p>
            <a:pPr marL="25400">
              <a:lnSpc>
                <a:spcPts val="4285"/>
              </a:lnSpc>
            </a:pPr>
            <a:r>
              <a:rPr dirty="0" sz="36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(y</a:t>
            </a:r>
            <a:r>
              <a:rPr dirty="0" baseline="-20833" sz="3600" spc="-15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600" spc="-10" b="1" i="1">
                <a:solidFill>
                  <a:srgbClr val="0000CC"/>
                </a:solidFill>
                <a:latin typeface="Times New Roman"/>
                <a:cs typeface="Times New Roman"/>
              </a:rPr>
              <a:t>,y</a:t>
            </a:r>
            <a:r>
              <a:rPr dirty="0" baseline="-20833" sz="3600" spc="-15" b="1" i="1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r>
              <a:rPr dirty="0" sz="3600" spc="-10" b="1" i="1">
                <a:solidFill>
                  <a:srgbClr val="0000CC"/>
                </a:solidFill>
                <a:latin typeface="Times New Roman"/>
                <a:cs typeface="Times New Roman"/>
              </a:rPr>
              <a:t>,...y</a:t>
            </a:r>
            <a:r>
              <a:rPr dirty="0" baseline="-20833" sz="3600" spc="-15" b="1" i="1">
                <a:solidFill>
                  <a:srgbClr val="0000CC"/>
                </a:solidFill>
                <a:latin typeface="Times New Roman"/>
                <a:cs typeface="Times New Roman"/>
              </a:rPr>
              <a:t>m</a:t>
            </a:r>
            <a:r>
              <a:rPr dirty="0" sz="3600" spc="-10" b="1" i="1">
                <a:solidFill>
                  <a:srgbClr val="0000CC"/>
                </a:solidFill>
                <a:latin typeface="Times New Roman"/>
                <a:cs typeface="Times New Roman"/>
              </a:rPr>
              <a:t>)</a:t>
            </a:r>
            <a:endParaRPr sz="3600">
              <a:latin typeface="Times New Roman"/>
              <a:cs typeface="Times New Roman"/>
            </a:endParaRPr>
          </a:p>
          <a:p>
            <a:pPr marL="25400" marR="17780">
              <a:lnSpc>
                <a:spcPts val="4250"/>
              </a:lnSpc>
              <a:spcBef>
                <a:spcPts val="204"/>
              </a:spcBef>
            </a:pPr>
            <a:r>
              <a:rPr dirty="0" sz="3600" spc="-35" b="1">
                <a:solidFill>
                  <a:srgbClr val="0000CC"/>
                </a:solidFill>
                <a:latin typeface="宋体"/>
                <a:cs typeface="宋体"/>
              </a:rPr>
              <a:t>输</a:t>
            </a:r>
            <a:r>
              <a:rPr dirty="0" sz="3600" spc="-35" b="1">
                <a:solidFill>
                  <a:srgbClr val="0000CC"/>
                </a:solidFill>
                <a:latin typeface="宋体"/>
                <a:cs typeface="宋体"/>
              </a:rPr>
              <a:t>出</a:t>
            </a:r>
            <a:r>
              <a:rPr dirty="0" sz="3600" b="1">
                <a:solidFill>
                  <a:srgbClr val="0000CC"/>
                </a:solidFill>
                <a:latin typeface="宋体"/>
                <a:cs typeface="宋体"/>
              </a:rPr>
              <a:t>：</a:t>
            </a:r>
            <a:r>
              <a:rPr dirty="0" sz="3600" b="1" i="1">
                <a:solidFill>
                  <a:srgbClr val="0000CC"/>
                </a:solidFill>
                <a:latin typeface="Times New Roman"/>
                <a:cs typeface="Times New Roman"/>
              </a:rPr>
              <a:t>Z = </a:t>
            </a:r>
            <a:r>
              <a:rPr dirty="0" sz="3600" spc="-1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z="3600" spc="-35" b="1">
                <a:solidFill>
                  <a:srgbClr val="0000CC"/>
                </a:solidFill>
                <a:latin typeface="宋体"/>
                <a:cs typeface="宋体"/>
              </a:rPr>
              <a:t>与</a:t>
            </a:r>
            <a:r>
              <a:rPr dirty="0" sz="3600" spc="-1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sz="3600" spc="-35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600" spc="-35" b="1">
                <a:solidFill>
                  <a:srgbClr val="0000CC"/>
                </a:solidFill>
                <a:latin typeface="宋体"/>
                <a:cs typeface="宋体"/>
              </a:rPr>
              <a:t>最</a:t>
            </a:r>
            <a:r>
              <a:rPr dirty="0" sz="3600" spc="-35" b="1">
                <a:solidFill>
                  <a:srgbClr val="0000CC"/>
                </a:solidFill>
                <a:latin typeface="宋体"/>
                <a:cs typeface="宋体"/>
              </a:rPr>
              <a:t>长</a:t>
            </a:r>
            <a:r>
              <a:rPr dirty="0" sz="3600" spc="-35" b="1">
                <a:solidFill>
                  <a:srgbClr val="0000CC"/>
                </a:solidFill>
                <a:latin typeface="宋体"/>
                <a:cs typeface="宋体"/>
              </a:rPr>
              <a:t>公</a:t>
            </a:r>
            <a:r>
              <a:rPr dirty="0" sz="3600" spc="-35" b="1">
                <a:solidFill>
                  <a:srgbClr val="0000CC"/>
                </a:solidFill>
                <a:latin typeface="宋体"/>
                <a:cs typeface="宋体"/>
              </a:rPr>
              <a:t>共</a:t>
            </a:r>
            <a:r>
              <a:rPr dirty="0" sz="3600" spc="-35" b="1">
                <a:solidFill>
                  <a:srgbClr val="0000CC"/>
                </a:solidFill>
                <a:latin typeface="宋体"/>
                <a:cs typeface="宋体"/>
              </a:rPr>
              <a:t>子</a:t>
            </a:r>
            <a:r>
              <a:rPr dirty="0" sz="3600" spc="-50" b="1">
                <a:solidFill>
                  <a:srgbClr val="0000CC"/>
                </a:solidFill>
                <a:latin typeface="宋体"/>
                <a:cs typeface="宋体"/>
              </a:rPr>
              <a:t>序</a:t>
            </a:r>
            <a:r>
              <a:rPr dirty="0" sz="3600" spc="-50" b="1">
                <a:solidFill>
                  <a:srgbClr val="0000CC"/>
                </a:solidFill>
                <a:latin typeface="宋体"/>
                <a:cs typeface="宋体"/>
              </a:rPr>
              <a:t>列</a:t>
            </a:r>
            <a:endParaRPr sz="36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5394" y="506933"/>
            <a:ext cx="618426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0"/>
              <a:t>最</a:t>
            </a:r>
            <a:r>
              <a:rPr dirty="0" spc="-50"/>
              <a:t>长</a:t>
            </a:r>
            <a:r>
              <a:rPr dirty="0" spc="-40"/>
              <a:t>公</a:t>
            </a:r>
            <a:r>
              <a:rPr dirty="0" spc="-50"/>
              <a:t>共</a:t>
            </a:r>
            <a:r>
              <a:rPr dirty="0" spc="-50"/>
              <a:t>子</a:t>
            </a:r>
            <a:r>
              <a:rPr dirty="0" spc="-50"/>
              <a:t>序</a:t>
            </a:r>
            <a:r>
              <a:rPr dirty="0" spc="-45"/>
              <a:t>列</a:t>
            </a:r>
            <a:r>
              <a:rPr dirty="0" spc="-50"/>
              <a:t>结</a:t>
            </a:r>
            <a:r>
              <a:rPr dirty="0" spc="-50"/>
              <a:t>构</a:t>
            </a:r>
            <a:r>
              <a:rPr dirty="0" spc="-50"/>
              <a:t>分</a:t>
            </a:r>
            <a:r>
              <a:rPr dirty="0" spc="-50"/>
              <a:t>析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85814" y="1717548"/>
            <a:ext cx="8355965" cy="2089785"/>
            <a:chOff x="585814" y="1717548"/>
            <a:chExt cx="8355965" cy="208978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5814" y="2114318"/>
              <a:ext cx="155775" cy="1556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364" y="1717548"/>
              <a:ext cx="1059180" cy="10119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5088" y="1748028"/>
              <a:ext cx="726948" cy="101193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1580" y="1717548"/>
              <a:ext cx="1517904" cy="101193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9432" y="2444496"/>
              <a:ext cx="726948" cy="84124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180" y="2386584"/>
              <a:ext cx="941832" cy="89916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7612" y="2412492"/>
              <a:ext cx="1374648" cy="89916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89632" y="2703576"/>
              <a:ext cx="507492" cy="61569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44495" y="2412492"/>
              <a:ext cx="633983" cy="89916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02051" y="2412492"/>
              <a:ext cx="737615" cy="89916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87039" y="2703576"/>
              <a:ext cx="507491" cy="61569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41904" y="2412492"/>
              <a:ext cx="633983" cy="89916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00983" y="2412492"/>
              <a:ext cx="838200" cy="89916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05783" y="2412492"/>
              <a:ext cx="633984" cy="89916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63339" y="2412492"/>
              <a:ext cx="736091" cy="89916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46804" y="2703576"/>
              <a:ext cx="522731" cy="61569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16907" y="2412492"/>
              <a:ext cx="669036" cy="89916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52544" y="2386584"/>
              <a:ext cx="2574036" cy="89916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93180" y="2386584"/>
              <a:ext cx="941831" cy="89916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01612" y="2412492"/>
              <a:ext cx="803148" cy="89916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71360" y="2386584"/>
              <a:ext cx="1350263" cy="89916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88224" y="2412492"/>
              <a:ext cx="646176" cy="89916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01000" y="2386584"/>
              <a:ext cx="940307" cy="89916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59180" y="2874264"/>
              <a:ext cx="941832" cy="89916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67612" y="2900172"/>
              <a:ext cx="804672" cy="89915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19655" y="3191256"/>
              <a:ext cx="446531" cy="615696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13560" y="2874264"/>
              <a:ext cx="2575560" cy="89916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55719" y="2874264"/>
              <a:ext cx="941831" cy="89916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64151" y="2874264"/>
              <a:ext cx="1758696" cy="89916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89448" y="2900172"/>
              <a:ext cx="804672" cy="89915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841492" y="3191256"/>
              <a:ext cx="446532" cy="615696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35395" y="2900172"/>
              <a:ext cx="1103376" cy="899159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86144" y="3191256"/>
              <a:ext cx="507492" cy="615696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41007" y="2900172"/>
              <a:ext cx="633983" cy="899159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739127" y="2900172"/>
              <a:ext cx="839724" cy="899159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045451" y="2900172"/>
              <a:ext cx="635507" cy="899159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46619" y="2900172"/>
              <a:ext cx="737616" cy="899159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31607" y="3191256"/>
              <a:ext cx="446531" cy="615696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94091" y="2900172"/>
              <a:ext cx="669035" cy="899159"/>
            </a:xfrm>
            <a:prstGeom prst="rect">
              <a:avLst/>
            </a:prstGeom>
          </p:spPr>
        </p:pic>
      </p:grpSp>
      <p:grpSp>
        <p:nvGrpSpPr>
          <p:cNvPr id="43" name="object 43" descr=""/>
          <p:cNvGrpSpPr/>
          <p:nvPr/>
        </p:nvGrpSpPr>
        <p:grpSpPr>
          <a:xfrm>
            <a:off x="950975" y="3971544"/>
            <a:ext cx="7787640" cy="1310640"/>
            <a:chOff x="950975" y="3971544"/>
            <a:chExt cx="7787640" cy="1310640"/>
          </a:xfrm>
        </p:grpSpPr>
        <p:pic>
          <p:nvPicPr>
            <p:cNvPr id="44" name="object 4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50975" y="3971544"/>
              <a:ext cx="941832" cy="899159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59407" y="3997452"/>
              <a:ext cx="635508" cy="899160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78863" y="4059936"/>
              <a:ext cx="3465576" cy="792480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643628" y="4317492"/>
              <a:ext cx="449579" cy="542544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690872" y="4059936"/>
              <a:ext cx="1565148" cy="792480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855208" y="4317492"/>
              <a:ext cx="449579" cy="542544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902452" y="4059936"/>
              <a:ext cx="1979676" cy="792480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481316" y="4317492"/>
              <a:ext cx="449579" cy="542544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528559" y="4059936"/>
              <a:ext cx="1210055" cy="792480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89659" y="4492752"/>
              <a:ext cx="1258824" cy="789432"/>
            </a:xfrm>
            <a:prstGeom prst="rect">
              <a:avLst/>
            </a:prstGeom>
          </p:spPr>
        </p:pic>
      </p:grpSp>
      <p:sp>
        <p:nvSpPr>
          <p:cNvPr id="54" name="object 54" descr=""/>
          <p:cNvSpPr txBox="1"/>
          <p:nvPr/>
        </p:nvSpPr>
        <p:spPr>
          <a:xfrm>
            <a:off x="529132" y="1756358"/>
            <a:ext cx="8169909" cy="1760855"/>
          </a:xfrm>
          <a:prstGeom prst="rect">
            <a:avLst/>
          </a:prstGeom>
        </p:spPr>
        <p:txBody>
          <a:bodyPr wrap="square" lIns="0" tIns="123825" rIns="0" bIns="0" rtlCol="0" vert="horz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975"/>
              </a:spcBef>
              <a:buFont typeface="Arial"/>
              <a:buChar char="•"/>
              <a:tabLst>
                <a:tab pos="381000" algn="l"/>
              </a:tabLst>
            </a:pPr>
            <a:r>
              <a:rPr dirty="0" sz="3600" spc="-35" b="1">
                <a:latin typeface="宋体"/>
                <a:cs typeface="宋体"/>
              </a:rPr>
              <a:t>第</a:t>
            </a:r>
            <a:r>
              <a:rPr dirty="0" sz="3600" spc="-10" b="1" i="1">
                <a:latin typeface="Times New Roman"/>
                <a:cs typeface="Times New Roman"/>
              </a:rPr>
              <a:t>i</a:t>
            </a:r>
            <a:r>
              <a:rPr dirty="0" sz="3600" spc="-35" b="1">
                <a:latin typeface="宋体"/>
                <a:cs typeface="宋体"/>
              </a:rPr>
              <a:t>前</a:t>
            </a:r>
            <a:r>
              <a:rPr dirty="0" sz="3600" spc="-50" b="1">
                <a:latin typeface="宋体"/>
                <a:cs typeface="宋体"/>
              </a:rPr>
              <a:t>缀</a:t>
            </a:r>
            <a:endParaRPr sz="3600">
              <a:latin typeface="宋体"/>
              <a:cs typeface="宋体"/>
            </a:endParaRPr>
          </a:p>
          <a:p>
            <a:pPr marL="781685" marR="30480" indent="-287020">
              <a:lnSpc>
                <a:spcPct val="100000"/>
              </a:lnSpc>
              <a:spcBef>
                <a:spcPts val="785"/>
              </a:spcBef>
              <a:tabLst>
                <a:tab pos="2424430" algn="l"/>
                <a:tab pos="3023870" algn="l"/>
                <a:tab pos="3585845" algn="l"/>
              </a:tabLst>
            </a:pPr>
            <a:r>
              <a:rPr dirty="0" sz="3200">
                <a:solidFill>
                  <a:srgbClr val="0000CC"/>
                </a:solidFill>
                <a:latin typeface="Arial"/>
                <a:cs typeface="Arial"/>
              </a:rPr>
              <a:t>–</a:t>
            </a:r>
            <a:r>
              <a:rPr dirty="0" sz="3200" spc="-415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设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X=(x</a:t>
            </a:r>
            <a:r>
              <a:rPr dirty="0" baseline="-25132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,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spc="-37" b="1" i="1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,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...,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	x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)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是一</a:t>
            </a:r>
            <a:r>
              <a:rPr dirty="0" sz="3200" spc="-40" b="1">
                <a:solidFill>
                  <a:srgbClr val="0000CC"/>
                </a:solidFill>
                <a:latin typeface="宋体"/>
                <a:cs typeface="宋体"/>
              </a:rPr>
              <a:t>个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序</a:t>
            </a:r>
            <a:r>
              <a:rPr dirty="0" sz="3200" spc="-20" b="1">
                <a:solidFill>
                  <a:srgbClr val="0000CC"/>
                </a:solidFill>
                <a:latin typeface="宋体"/>
                <a:cs typeface="宋体"/>
              </a:rPr>
              <a:t>列</a:t>
            </a:r>
            <a:r>
              <a:rPr dirty="0" sz="3200" spc="-25" b="1">
                <a:solidFill>
                  <a:srgbClr val="0000CC"/>
                </a:solidFill>
                <a:latin typeface="宋体"/>
                <a:cs typeface="宋体"/>
              </a:rPr>
              <a:t>，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第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前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缀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一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个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序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列，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定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义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为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=(x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,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...,</a:t>
            </a:r>
            <a:r>
              <a:rPr dirty="0" sz="3200" spc="15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baseline="-25132" sz="3150" spc="37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50" b="1" i="1">
                <a:solidFill>
                  <a:srgbClr val="0000CC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164640" y="4100576"/>
            <a:ext cx="7270750" cy="936625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146050" marR="30480" indent="-108585">
              <a:lnSpc>
                <a:spcPts val="3410"/>
              </a:lnSpc>
              <a:spcBef>
                <a:spcPts val="550"/>
              </a:spcBef>
            </a:pP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例</a:t>
            </a:r>
            <a:r>
              <a:rPr dirty="0" sz="3200" spc="-80" b="1">
                <a:solidFill>
                  <a:srgbClr val="FF0000"/>
                </a:solidFill>
                <a:latin typeface="Times New Roman"/>
                <a:cs typeface="Times New Roman"/>
              </a:rPr>
              <a:t>. </a:t>
            </a:r>
            <a:r>
              <a:rPr dirty="0" sz="2800" b="1" i="1">
                <a:solidFill>
                  <a:srgbClr val="FF0000"/>
                </a:solidFill>
                <a:latin typeface="Times New Roman"/>
                <a:cs typeface="Times New Roman"/>
              </a:rPr>
              <a:t>X=(A,</a:t>
            </a:r>
            <a:r>
              <a:rPr dirty="0" sz="2800" spc="-30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Times New Roman"/>
                <a:cs typeface="Times New Roman"/>
              </a:rPr>
              <a:t>B,</a:t>
            </a:r>
            <a:r>
              <a:rPr dirty="0" sz="2800" spc="-40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Times New Roman"/>
                <a:cs typeface="Times New Roman"/>
              </a:rPr>
              <a:t>D,</a:t>
            </a:r>
            <a:r>
              <a:rPr dirty="0" sz="2800" spc="-45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Times New Roman"/>
                <a:cs typeface="Times New Roman"/>
              </a:rPr>
              <a:t>C,</a:t>
            </a:r>
            <a:r>
              <a:rPr dirty="0" sz="2800" spc="-135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Times New Roman"/>
                <a:cs typeface="Times New Roman"/>
              </a:rPr>
              <a:t>A),</a:t>
            </a:r>
            <a:r>
              <a:rPr dirty="0" sz="2800" spc="-45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dirty="0" baseline="-25525" sz="2775" b="1" i="1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dirty="0" sz="2800" b="1" i="1">
                <a:solidFill>
                  <a:srgbClr val="FF0000"/>
                </a:solidFill>
                <a:latin typeface="Times New Roman"/>
                <a:cs typeface="Times New Roman"/>
              </a:rPr>
              <a:t>=(A),</a:t>
            </a:r>
            <a:r>
              <a:rPr dirty="0" sz="2800" spc="-15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dirty="0" baseline="-25525" sz="2775" b="1" i="1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dirty="0" sz="2800" b="1" i="1">
                <a:solidFill>
                  <a:srgbClr val="FF0000"/>
                </a:solidFill>
                <a:latin typeface="Times New Roman"/>
                <a:cs typeface="Times New Roman"/>
              </a:rPr>
              <a:t>=(A,</a:t>
            </a:r>
            <a:r>
              <a:rPr dirty="0" sz="2800" spc="-25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Times New Roman"/>
                <a:cs typeface="Times New Roman"/>
              </a:rPr>
              <a:t>B),</a:t>
            </a:r>
            <a:r>
              <a:rPr dirty="0" sz="2800" spc="-45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spc="-10" b="1" i="1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dirty="0" baseline="-25525" sz="2775" spc="-15" b="1" i="1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dirty="0" sz="2800" spc="-10" b="1" i="1">
                <a:solidFill>
                  <a:srgbClr val="FF0000"/>
                </a:solidFill>
                <a:latin typeface="Times New Roman"/>
                <a:cs typeface="Times New Roman"/>
              </a:rPr>
              <a:t>=(A,</a:t>
            </a:r>
            <a:r>
              <a:rPr dirty="0" sz="2800" spc="-10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Times New Roman"/>
                <a:cs typeface="Times New Roman"/>
              </a:rPr>
              <a:t>B,</a:t>
            </a:r>
            <a:r>
              <a:rPr dirty="0" sz="2800" spc="-35" b="1" i="1">
                <a:solidFill>
                  <a:srgbClr val="FF0000"/>
                </a:solidFill>
                <a:latin typeface="Times New Roman"/>
                <a:cs typeface="Times New Roman"/>
              </a:rPr>
              <a:t> D)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58140" y="473576"/>
            <a:ext cx="8534400" cy="2743835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381000" algn="l"/>
              </a:tabLst>
            </a:pPr>
            <a:r>
              <a:rPr dirty="0" sz="3600" spc="-40" b="1">
                <a:latin typeface="宋体"/>
                <a:cs typeface="宋体"/>
              </a:rPr>
              <a:t>优</a:t>
            </a:r>
            <a:r>
              <a:rPr dirty="0" sz="3600" spc="-40" b="1">
                <a:latin typeface="宋体"/>
                <a:cs typeface="宋体"/>
              </a:rPr>
              <a:t>化</a:t>
            </a:r>
            <a:r>
              <a:rPr dirty="0" sz="3600" spc="-40" b="1">
                <a:latin typeface="宋体"/>
                <a:cs typeface="宋体"/>
              </a:rPr>
              <a:t>子</a:t>
            </a:r>
            <a:r>
              <a:rPr dirty="0" sz="3600" spc="-40" b="1">
                <a:latin typeface="宋体"/>
                <a:cs typeface="宋体"/>
              </a:rPr>
              <a:t>结</a:t>
            </a:r>
            <a:r>
              <a:rPr dirty="0" sz="3600" spc="-50" b="1">
                <a:latin typeface="宋体"/>
                <a:cs typeface="宋体"/>
              </a:rPr>
              <a:t>构</a:t>
            </a:r>
            <a:endParaRPr sz="3600">
              <a:latin typeface="宋体"/>
              <a:cs typeface="宋体"/>
            </a:endParaRPr>
          </a:p>
          <a:p>
            <a:pPr marL="781685" marR="69215" indent="-287020">
              <a:lnSpc>
                <a:spcPct val="99700"/>
              </a:lnSpc>
              <a:spcBef>
                <a:spcPts val="645"/>
              </a:spcBef>
            </a:pP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定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理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dirty="0" sz="3200" spc="-10" b="1">
                <a:solidFill>
                  <a:srgbClr val="FF0000"/>
                </a:solidFill>
                <a:latin typeface="宋体"/>
                <a:cs typeface="宋体"/>
              </a:rPr>
              <a:t>（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优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化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子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结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构</a:t>
            </a:r>
            <a:r>
              <a:rPr dirty="0" sz="3200" spc="-25" b="1">
                <a:solidFill>
                  <a:srgbClr val="FF0000"/>
                </a:solidFill>
                <a:latin typeface="宋体"/>
                <a:cs typeface="宋体"/>
              </a:rPr>
              <a:t>）</a:t>
            </a:r>
            <a:r>
              <a:rPr dirty="0" sz="3200" spc="-40" b="1">
                <a:solidFill>
                  <a:srgbClr val="0000CC"/>
                </a:solidFill>
                <a:latin typeface="宋体"/>
                <a:cs typeface="宋体"/>
              </a:rPr>
              <a:t>设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X=(x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, ..., x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m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)</a:t>
            </a:r>
            <a:r>
              <a:rPr dirty="0" sz="3350" spc="-50" b="1" i="1">
                <a:solidFill>
                  <a:srgbClr val="0000CC"/>
                </a:solidFill>
                <a:latin typeface="宋体"/>
                <a:cs typeface="宋体"/>
              </a:rPr>
              <a:t>、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Y=(y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, ...,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z="3200" spc="-5" b="1" i="1">
                <a:solidFill>
                  <a:srgbClr val="0000CC"/>
                </a:solidFill>
                <a:latin typeface="Times New Roman"/>
                <a:cs typeface="Times New Roman"/>
              </a:rPr>
              <a:t>) </a:t>
            </a:r>
            <a:r>
              <a:rPr dirty="0" sz="2800" spc="-30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2800" spc="-30" b="1">
                <a:solidFill>
                  <a:srgbClr val="0000CC"/>
                </a:solidFill>
                <a:latin typeface="宋体"/>
                <a:cs typeface="宋体"/>
              </a:rPr>
              <a:t>两</a:t>
            </a:r>
            <a:r>
              <a:rPr dirty="0" sz="2800" spc="-30" b="1">
                <a:solidFill>
                  <a:srgbClr val="0000CC"/>
                </a:solidFill>
                <a:latin typeface="宋体"/>
                <a:cs typeface="宋体"/>
              </a:rPr>
              <a:t>个</a:t>
            </a:r>
            <a:r>
              <a:rPr dirty="0" sz="2800" spc="-30" b="1">
                <a:solidFill>
                  <a:srgbClr val="0000CC"/>
                </a:solidFill>
                <a:latin typeface="宋体"/>
                <a:cs typeface="宋体"/>
              </a:rPr>
              <a:t>序</a:t>
            </a:r>
            <a:r>
              <a:rPr dirty="0" sz="2800" spc="-30" b="1">
                <a:solidFill>
                  <a:srgbClr val="0000CC"/>
                </a:solidFill>
                <a:latin typeface="宋体"/>
                <a:cs typeface="宋体"/>
              </a:rPr>
              <a:t>列</a:t>
            </a:r>
            <a:r>
              <a:rPr dirty="0" sz="2800" b="1">
                <a:solidFill>
                  <a:srgbClr val="0000CC"/>
                </a:solidFill>
                <a:latin typeface="宋体"/>
                <a:cs typeface="宋体"/>
              </a:rPr>
              <a:t>，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Z=(z</a:t>
            </a:r>
            <a:r>
              <a:rPr dirty="0" baseline="-25525" sz="2775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, ..., 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baseline="-25525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k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)</a:t>
            </a:r>
            <a:r>
              <a:rPr dirty="0" sz="2800" spc="-30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2800" spc="-35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z="2800" spc="-30" b="1">
                <a:solidFill>
                  <a:srgbClr val="0000CC"/>
                </a:solidFill>
                <a:latin typeface="宋体"/>
                <a:cs typeface="宋体"/>
              </a:rPr>
              <a:t>与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sz="2800" spc="-50" b="1">
                <a:solidFill>
                  <a:srgbClr val="0000CC"/>
                </a:solidFill>
                <a:latin typeface="宋体"/>
                <a:cs typeface="宋体"/>
              </a:rPr>
              <a:t>的 </a:t>
            </a:r>
            <a:r>
              <a:rPr dirty="0" sz="2800" spc="-25" b="1" i="1">
                <a:solidFill>
                  <a:srgbClr val="0000CC"/>
                </a:solidFill>
                <a:latin typeface="Times New Roman"/>
                <a:cs typeface="Times New Roman"/>
              </a:rPr>
              <a:t>LCS</a:t>
            </a:r>
            <a:r>
              <a:rPr dirty="0" sz="2800" spc="-25" b="1">
                <a:solidFill>
                  <a:srgbClr val="0000CC"/>
                </a:solidFill>
                <a:latin typeface="宋体"/>
                <a:cs typeface="宋体"/>
              </a:rPr>
              <a:t>，</a:t>
            </a:r>
            <a:r>
              <a:rPr dirty="0" sz="2800" spc="-25" b="1">
                <a:solidFill>
                  <a:srgbClr val="0000CC"/>
                </a:solidFill>
                <a:latin typeface="宋体"/>
                <a:cs typeface="宋体"/>
              </a:rPr>
              <a:t>我</a:t>
            </a:r>
            <a:r>
              <a:rPr dirty="0" sz="2800" spc="-25" b="1">
                <a:solidFill>
                  <a:srgbClr val="0000CC"/>
                </a:solidFill>
                <a:latin typeface="宋体"/>
                <a:cs typeface="宋体"/>
              </a:rPr>
              <a:t>们</a:t>
            </a:r>
            <a:r>
              <a:rPr dirty="0" sz="2800" spc="-25" b="1">
                <a:solidFill>
                  <a:srgbClr val="0000CC"/>
                </a:solidFill>
                <a:latin typeface="宋体"/>
                <a:cs typeface="宋体"/>
              </a:rPr>
              <a:t>有</a:t>
            </a:r>
            <a:r>
              <a:rPr dirty="0" sz="2800" spc="-50" b="1">
                <a:solidFill>
                  <a:srgbClr val="0000CC"/>
                </a:solidFill>
                <a:latin typeface="宋体"/>
                <a:cs typeface="宋体"/>
              </a:rPr>
              <a:t>：</a:t>
            </a:r>
            <a:endParaRPr sz="2800">
              <a:latin typeface="宋体"/>
              <a:cs typeface="宋体"/>
            </a:endParaRPr>
          </a:p>
          <a:p>
            <a:pPr marL="596900">
              <a:lnSpc>
                <a:spcPct val="100000"/>
              </a:lnSpc>
              <a:spcBef>
                <a:spcPts val="765"/>
              </a:spcBef>
            </a:pPr>
            <a:r>
              <a:rPr dirty="0" sz="3200" spc="-254" b="1">
                <a:solidFill>
                  <a:srgbClr val="FF0000"/>
                </a:solidFill>
                <a:latin typeface="宋体"/>
                <a:cs typeface="宋体"/>
              </a:rPr>
              <a:t>⑴ 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如果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m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=y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z="3200" spc="170" b="1" i="1">
                <a:solidFill>
                  <a:srgbClr val="0000CC"/>
                </a:solidFill>
                <a:latin typeface="Times New Roman"/>
                <a:cs typeface="Times New Roman"/>
              </a:rPr>
              <a:t>, 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则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k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=x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m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=y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z="3200" spc="170" b="1" i="1">
                <a:solidFill>
                  <a:srgbClr val="0000CC"/>
                </a:solidFill>
                <a:latin typeface="Times New Roman"/>
                <a:cs typeface="Times New Roman"/>
              </a:rPr>
              <a:t>,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k-</a:t>
            </a:r>
            <a:r>
              <a:rPr dirty="0" baseline="-25132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200" spc="-25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m-1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和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n-1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02156" y="3191332"/>
            <a:ext cx="40519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LCS</a:t>
            </a:r>
            <a:r>
              <a:rPr dirty="0" sz="3200" spc="-20" b="1">
                <a:solidFill>
                  <a:srgbClr val="0000CC"/>
                </a:solidFill>
                <a:latin typeface="宋体"/>
                <a:cs typeface="宋体"/>
              </a:rPr>
              <a:t>，</a:t>
            </a:r>
            <a:r>
              <a:rPr dirty="0" sz="2800" spc="-20" b="1">
                <a:solidFill>
                  <a:srgbClr val="0000CC"/>
                </a:solidFill>
                <a:latin typeface="宋体"/>
                <a:cs typeface="宋体"/>
              </a:rPr>
              <a:t>即，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LCS</a:t>
            </a:r>
            <a:r>
              <a:rPr dirty="0" baseline="-25525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XY</a:t>
            </a:r>
            <a:r>
              <a:rPr dirty="0" baseline="-25525" sz="2775" spc="-89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800" spc="5" b="1" i="1">
                <a:solidFill>
                  <a:srgbClr val="0000CC"/>
                </a:solidFill>
                <a:latin typeface="Times New Roman"/>
                <a:cs typeface="Times New Roman"/>
              </a:rPr>
              <a:t>= </a:t>
            </a:r>
            <a:r>
              <a:rPr dirty="0" sz="2800" spc="-20" b="1" i="1">
                <a:solidFill>
                  <a:srgbClr val="0000CC"/>
                </a:solidFill>
                <a:latin typeface="Times New Roman"/>
                <a:cs typeface="Times New Roman"/>
              </a:rPr>
              <a:t>LCS</a:t>
            </a:r>
            <a:r>
              <a:rPr dirty="0" baseline="-25525" sz="2775" spc="-3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endParaRPr baseline="-25525" sz="2775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485257" y="3465652"/>
            <a:ext cx="170815" cy="311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1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102733" y="3537280"/>
            <a:ext cx="885190" cy="311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41020" algn="l"/>
              </a:tabLst>
            </a:pPr>
            <a:r>
              <a:rPr dirty="0" sz="1850" b="1" i="1">
                <a:solidFill>
                  <a:srgbClr val="0000CC"/>
                </a:solidFill>
                <a:latin typeface="Times New Roman"/>
                <a:cs typeface="Times New Roman"/>
              </a:rPr>
              <a:t>m-</a:t>
            </a:r>
            <a:r>
              <a:rPr dirty="0" sz="1850" spc="-50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1850" b="1" i="1">
                <a:solidFill>
                  <a:srgbClr val="0000CC"/>
                </a:solidFill>
                <a:latin typeface="Times New Roman"/>
                <a:cs typeface="Times New Roman"/>
              </a:rPr>
              <a:t>	n-</a:t>
            </a:r>
            <a:r>
              <a:rPr dirty="0" sz="1850" spc="-50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936869" y="3243148"/>
            <a:ext cx="1717039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+</a:t>
            </a:r>
            <a:r>
              <a:rPr dirty="0" sz="2800" spc="-25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&lt;x</a:t>
            </a:r>
            <a:r>
              <a:rPr dirty="0" baseline="-25525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m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=y</a:t>
            </a:r>
            <a:r>
              <a:rPr dirty="0" baseline="-25525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&gt;.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17447" y="3754846"/>
            <a:ext cx="7973695" cy="20967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ts val="4004"/>
              </a:lnSpc>
              <a:spcBef>
                <a:spcPts val="125"/>
              </a:spcBef>
            </a:pPr>
            <a:r>
              <a:rPr dirty="0" sz="3200" spc="-350" b="1">
                <a:solidFill>
                  <a:srgbClr val="FF0000"/>
                </a:solidFill>
                <a:latin typeface="宋体"/>
                <a:cs typeface="宋体"/>
              </a:rPr>
              <a:t>⑵ 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如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果</a:t>
            </a:r>
            <a:r>
              <a:rPr dirty="0" sz="3200" spc="-4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spc="-60" b="1" i="1">
                <a:solidFill>
                  <a:srgbClr val="0000CC"/>
                </a:solidFill>
                <a:latin typeface="Times New Roman"/>
                <a:cs typeface="Times New Roman"/>
              </a:rPr>
              <a:t>m</a:t>
            </a:r>
            <a:r>
              <a:rPr dirty="0" sz="3350" spc="-40" b="1" i="1">
                <a:solidFill>
                  <a:srgbClr val="0000CC"/>
                </a:solidFill>
                <a:latin typeface="Symbol"/>
                <a:cs typeface="Symbol"/>
              </a:rPr>
              <a:t></a:t>
            </a:r>
            <a:r>
              <a:rPr dirty="0" sz="3200" spc="-4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baseline="-25132" sz="3150" spc="-60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z="3350" spc="-40" b="1" i="1">
                <a:solidFill>
                  <a:srgbClr val="0000CC"/>
                </a:solidFill>
                <a:latin typeface="宋体"/>
                <a:cs typeface="宋体"/>
              </a:rPr>
              <a:t>，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且</a:t>
            </a:r>
            <a:r>
              <a:rPr dirty="0" sz="3200" spc="-45" b="1" i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baseline="-25132" sz="3150" spc="-67" b="1" i="1">
                <a:solidFill>
                  <a:srgbClr val="0000CC"/>
                </a:solidFill>
                <a:latin typeface="Times New Roman"/>
                <a:cs typeface="Times New Roman"/>
              </a:rPr>
              <a:t>k</a:t>
            </a:r>
            <a:r>
              <a:rPr dirty="0" sz="3350" spc="-45" b="1" i="1">
                <a:solidFill>
                  <a:srgbClr val="0000CC"/>
                </a:solidFill>
                <a:latin typeface="Symbol"/>
                <a:cs typeface="Symbol"/>
              </a:rPr>
              <a:t></a:t>
            </a:r>
            <a:r>
              <a:rPr dirty="0" sz="3200" spc="-45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spc="-67" b="1" i="1">
                <a:solidFill>
                  <a:srgbClr val="0000CC"/>
                </a:solidFill>
                <a:latin typeface="Times New Roman"/>
                <a:cs typeface="Times New Roman"/>
              </a:rPr>
              <a:t>m</a:t>
            </a:r>
            <a:r>
              <a:rPr dirty="0" sz="3350" spc="-45" b="1" i="1">
                <a:solidFill>
                  <a:srgbClr val="0000CC"/>
                </a:solidFill>
                <a:latin typeface="宋体"/>
                <a:cs typeface="宋体"/>
              </a:rPr>
              <a:t>，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则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sz="3200" spc="-40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m-1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和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endParaRPr sz="3200">
              <a:latin typeface="宋体"/>
              <a:cs typeface="宋体"/>
            </a:endParaRPr>
          </a:p>
          <a:p>
            <a:pPr marL="222250">
              <a:lnSpc>
                <a:spcPts val="3825"/>
              </a:lnSpc>
            </a:pP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LCS</a:t>
            </a:r>
            <a:r>
              <a:rPr dirty="0" sz="3200" spc="-290" b="1">
                <a:solidFill>
                  <a:srgbClr val="0000CC"/>
                </a:solidFill>
                <a:latin typeface="宋体"/>
                <a:cs typeface="宋体"/>
              </a:rPr>
              <a:t>，即 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LCS</a:t>
            </a:r>
            <a:r>
              <a:rPr dirty="0" baseline="-25525" sz="2775" b="1" i="1">
                <a:solidFill>
                  <a:srgbClr val="0000CC"/>
                </a:solidFill>
                <a:latin typeface="Times New Roman"/>
                <a:cs typeface="Times New Roman"/>
              </a:rPr>
              <a:t>XY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= 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LCS</a:t>
            </a:r>
            <a:r>
              <a:rPr dirty="0" baseline="-25525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-42042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m-</a:t>
            </a:r>
            <a:r>
              <a:rPr dirty="0" baseline="-42042" sz="2775" spc="-37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baseline="-25525" sz="2775" spc="-37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endParaRPr baseline="-25525" sz="2775">
              <a:latin typeface="Times New Roman"/>
              <a:cs typeface="Times New Roman"/>
            </a:endParaRPr>
          </a:p>
          <a:p>
            <a:pPr marL="222250" marR="30480" indent="-184785">
              <a:lnSpc>
                <a:spcPts val="3840"/>
              </a:lnSpc>
              <a:spcBef>
                <a:spcPts val="869"/>
              </a:spcBef>
            </a:pPr>
            <a:r>
              <a:rPr dirty="0" sz="3200" b="1">
                <a:solidFill>
                  <a:srgbClr val="FF0000"/>
                </a:solidFill>
                <a:latin typeface="宋体"/>
                <a:cs typeface="宋体"/>
              </a:rPr>
              <a:t>⑶ 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如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果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m</a:t>
            </a:r>
            <a:r>
              <a:rPr dirty="0" sz="3350" b="1" i="1">
                <a:solidFill>
                  <a:srgbClr val="0000CC"/>
                </a:solidFill>
                <a:latin typeface="Symbol"/>
                <a:cs typeface="Symbol"/>
              </a:rPr>
              <a:t>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,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且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k</a:t>
            </a:r>
            <a:r>
              <a:rPr dirty="0" sz="3350" b="1" i="1">
                <a:solidFill>
                  <a:srgbClr val="0000CC"/>
                </a:solidFill>
                <a:latin typeface="Symbol"/>
                <a:cs typeface="Symbol"/>
              </a:rPr>
              <a:t>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,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则</a:t>
            </a:r>
            <a:r>
              <a:rPr dirty="0" sz="3200" spc="70" b="1" i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3200" spc="7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与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n-</a:t>
            </a:r>
            <a:r>
              <a:rPr dirty="0" baseline="-25132" sz="3150" spc="104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LCS</a:t>
            </a:r>
            <a:r>
              <a:rPr dirty="0" sz="3200" spc="-20" b="1">
                <a:solidFill>
                  <a:srgbClr val="0000CC"/>
                </a:solidFill>
                <a:latin typeface="宋体"/>
                <a:cs typeface="宋体"/>
              </a:rPr>
              <a:t>，</a:t>
            </a:r>
            <a:r>
              <a:rPr dirty="0" sz="3200" spc="-40" b="1">
                <a:solidFill>
                  <a:srgbClr val="0000CC"/>
                </a:solidFill>
                <a:latin typeface="宋体"/>
                <a:cs typeface="宋体"/>
              </a:rPr>
              <a:t>即</a:t>
            </a:r>
            <a:r>
              <a:rPr dirty="0" sz="3200" spc="-810" b="1">
                <a:solidFill>
                  <a:srgbClr val="0000CC"/>
                </a:solidFill>
                <a:latin typeface="宋体"/>
                <a:cs typeface="宋体"/>
              </a:rPr>
              <a:t> 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LCS</a:t>
            </a:r>
            <a:r>
              <a:rPr dirty="0" baseline="-25525" sz="2775" b="1" i="1">
                <a:solidFill>
                  <a:srgbClr val="0000CC"/>
                </a:solidFill>
                <a:latin typeface="Times New Roman"/>
                <a:cs typeface="Times New Roman"/>
              </a:rPr>
              <a:t>XY</a:t>
            </a:r>
            <a:r>
              <a:rPr dirty="0" sz="2800" spc="5" b="1" i="1">
                <a:solidFill>
                  <a:srgbClr val="0000CC"/>
                </a:solidFill>
                <a:latin typeface="Times New Roman"/>
                <a:cs typeface="Times New Roman"/>
              </a:rPr>
              <a:t>= 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LCS</a:t>
            </a:r>
            <a:r>
              <a:rPr dirty="0" baseline="-25525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XY</a:t>
            </a:r>
            <a:r>
              <a:rPr dirty="0" baseline="-42042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n-</a:t>
            </a:r>
            <a:r>
              <a:rPr dirty="0" baseline="-42042" sz="2775" spc="-75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endParaRPr baseline="-42042" sz="2775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86645" y="6454884"/>
            <a:ext cx="1170305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10"/>
              </a:lnSpc>
            </a:pPr>
            <a:r>
              <a:rPr dirty="0" sz="1200" spc="-10">
                <a:solidFill>
                  <a:srgbClr val="888888"/>
                </a:solidFill>
                <a:latin typeface="Times New Roman"/>
                <a:cs typeface="Times New Roman"/>
              </a:rPr>
              <a:t>©</a:t>
            </a:r>
            <a:r>
              <a:rPr dirty="0" sz="1200" spc="-10">
                <a:solidFill>
                  <a:srgbClr val="888888"/>
                </a:solidFill>
                <a:latin typeface="华文新魏"/>
                <a:cs typeface="华文新魏"/>
              </a:rPr>
              <a:t>DKE-LAB(2009)</a:t>
            </a:r>
            <a:endParaRPr sz="1200">
              <a:latin typeface="华文新魏"/>
              <a:cs typeface="华文新魏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26812" y="115887"/>
            <a:ext cx="9117330" cy="6524625"/>
          </a:xfrm>
          <a:custGeom>
            <a:avLst/>
            <a:gdLst/>
            <a:ahLst/>
            <a:cxnLst/>
            <a:rect l="l" t="t" r="r" b="b"/>
            <a:pathLst>
              <a:path w="9117330" h="6524625">
                <a:moveTo>
                  <a:pt x="0" y="6524625"/>
                </a:moveTo>
                <a:lnTo>
                  <a:pt x="9117187" y="6524625"/>
                </a:lnTo>
                <a:lnTo>
                  <a:pt x="9117187" y="0"/>
                </a:lnTo>
                <a:lnTo>
                  <a:pt x="0" y="0"/>
                </a:lnTo>
                <a:lnTo>
                  <a:pt x="0" y="65246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5562" y="138125"/>
            <a:ext cx="109537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40">
                <a:solidFill>
                  <a:srgbClr val="FF0000"/>
                </a:solidFill>
                <a:latin typeface="宋体"/>
                <a:cs typeface="宋体"/>
              </a:rPr>
              <a:t>证</a:t>
            </a:r>
            <a:r>
              <a:rPr dirty="0" sz="3600" spc="-40">
                <a:solidFill>
                  <a:srgbClr val="FF0000"/>
                </a:solidFill>
                <a:latin typeface="宋体"/>
                <a:cs typeface="宋体"/>
              </a:rPr>
              <a:t>明</a:t>
            </a:r>
            <a:r>
              <a:rPr dirty="0" sz="3600" spc="-5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00354" y="764123"/>
            <a:ext cx="8397875" cy="5403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  <a:tabLst>
                <a:tab pos="738505" algn="l"/>
              </a:tabLst>
            </a:pPr>
            <a:r>
              <a:rPr dirty="0" sz="3200" spc="-25" b="1">
                <a:latin typeface="宋体"/>
                <a:cs typeface="宋体"/>
              </a:rPr>
              <a:t>⑴</a:t>
            </a:r>
            <a:r>
              <a:rPr dirty="0" sz="3200" spc="-25" b="1">
                <a:latin typeface="Times New Roman"/>
                <a:cs typeface="Times New Roman"/>
              </a:rPr>
              <a:t>.</a:t>
            </a:r>
            <a:r>
              <a:rPr dirty="0" sz="3200" b="1">
                <a:latin typeface="Times New Roman"/>
                <a:cs typeface="Times New Roman"/>
              </a:rPr>
              <a:t>	</a:t>
            </a:r>
            <a:r>
              <a:rPr dirty="0" sz="3200" b="1" i="1">
                <a:latin typeface="Times New Roman"/>
                <a:cs typeface="Times New Roman"/>
              </a:rPr>
              <a:t>X=&lt;x</a:t>
            </a:r>
            <a:r>
              <a:rPr dirty="0" baseline="-21164" sz="3150" b="1" i="1">
                <a:latin typeface="Times New Roman"/>
                <a:cs typeface="Times New Roman"/>
              </a:rPr>
              <a:t>1</a:t>
            </a:r>
            <a:r>
              <a:rPr dirty="0" sz="3200" b="1" i="1">
                <a:latin typeface="Times New Roman"/>
                <a:cs typeface="Times New Roman"/>
              </a:rPr>
              <a:t>, …, x</a:t>
            </a:r>
            <a:r>
              <a:rPr dirty="0" baseline="-21164" sz="3150" b="1" i="1">
                <a:latin typeface="Times New Roman"/>
                <a:cs typeface="Times New Roman"/>
              </a:rPr>
              <a:t>m-1</a:t>
            </a:r>
            <a:r>
              <a:rPr dirty="0" sz="3200" spc="5" b="1" i="1">
                <a:latin typeface="Times New Roman"/>
                <a:cs typeface="Times New Roman"/>
              </a:rPr>
              <a:t>,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dirty="0" baseline="-21164" sz="3150" b="1" i="1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dirty="0" sz="3200" spc="-20" b="1" i="1">
                <a:latin typeface="Times New Roman"/>
                <a:cs typeface="Times New Roman"/>
              </a:rPr>
              <a:t>&gt;, </a:t>
            </a:r>
            <a:r>
              <a:rPr dirty="0" sz="3200" b="1" i="1">
                <a:latin typeface="Times New Roman"/>
                <a:cs typeface="Times New Roman"/>
              </a:rPr>
              <a:t>Y=&lt;y</a:t>
            </a:r>
            <a:r>
              <a:rPr dirty="0" baseline="-21164" sz="3150" b="1" i="1">
                <a:latin typeface="Times New Roman"/>
                <a:cs typeface="Times New Roman"/>
              </a:rPr>
              <a:t>1</a:t>
            </a:r>
            <a:r>
              <a:rPr dirty="0" sz="3200" spc="-5" b="1" i="1">
                <a:latin typeface="Times New Roman"/>
                <a:cs typeface="Times New Roman"/>
              </a:rPr>
              <a:t>, …, </a:t>
            </a:r>
            <a:r>
              <a:rPr dirty="0" sz="3200" b="1" i="1">
                <a:latin typeface="Times New Roman"/>
                <a:cs typeface="Times New Roman"/>
              </a:rPr>
              <a:t>y</a:t>
            </a:r>
            <a:r>
              <a:rPr dirty="0" baseline="-21164" sz="3150" b="1" i="1">
                <a:latin typeface="Times New Roman"/>
                <a:cs typeface="Times New Roman"/>
              </a:rPr>
              <a:t>n-1</a:t>
            </a:r>
            <a:r>
              <a:rPr dirty="0" sz="3200" spc="5" b="1" i="1">
                <a:latin typeface="Times New Roman"/>
                <a:cs typeface="Times New Roman"/>
              </a:rPr>
              <a:t>, </a:t>
            </a:r>
            <a:r>
              <a:rPr dirty="0" sz="3200" spc="-45" b="1" i="1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dirty="0" baseline="-21164" sz="3150" spc="-67" b="1" i="1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dirty="0" sz="3200" spc="-45" b="1" i="1">
                <a:latin typeface="Times New Roman"/>
                <a:cs typeface="Times New Roman"/>
              </a:rPr>
              <a:t>&gt;</a:t>
            </a:r>
            <a:r>
              <a:rPr dirty="0" sz="3350" spc="-45" b="1" i="1">
                <a:latin typeface="宋体"/>
                <a:cs typeface="宋体"/>
              </a:rPr>
              <a:t>，</a:t>
            </a:r>
            <a:r>
              <a:rPr dirty="0" sz="3200" spc="-50" b="1">
                <a:latin typeface="宋体"/>
                <a:cs typeface="宋体"/>
              </a:rPr>
              <a:t>则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929888" y="1578990"/>
            <a:ext cx="170815" cy="3111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850" spc="10" b="1" i="1">
                <a:latin typeface="Times New Roman"/>
                <a:cs typeface="Times New Roman"/>
              </a:rPr>
              <a:t>Y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547364" y="1650619"/>
            <a:ext cx="885190" cy="3111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41020" algn="l"/>
              </a:tabLst>
            </a:pPr>
            <a:r>
              <a:rPr dirty="0" sz="1850" b="1" i="1">
                <a:latin typeface="Times New Roman"/>
                <a:cs typeface="Times New Roman"/>
              </a:rPr>
              <a:t>m-</a:t>
            </a:r>
            <a:r>
              <a:rPr dirty="0" sz="1850" spc="-50" b="1" i="1">
                <a:latin typeface="Times New Roman"/>
                <a:cs typeface="Times New Roman"/>
              </a:rPr>
              <a:t>1</a:t>
            </a:r>
            <a:r>
              <a:rPr dirty="0" sz="1850" b="1" i="1">
                <a:latin typeface="Times New Roman"/>
                <a:cs typeface="Times New Roman"/>
              </a:rPr>
              <a:t>	n-</a:t>
            </a:r>
            <a:r>
              <a:rPr dirty="0" sz="1850" spc="-50" b="1" i="1">
                <a:latin typeface="Times New Roman"/>
                <a:cs typeface="Times New Roman"/>
              </a:rPr>
              <a:t>1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401317" y="1356486"/>
            <a:ext cx="470979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3018155" algn="l"/>
              </a:tabLst>
            </a:pPr>
            <a:r>
              <a:rPr dirty="0" sz="2800" b="1" i="1">
                <a:latin typeface="Times New Roman"/>
                <a:cs typeface="Times New Roman"/>
              </a:rPr>
              <a:t>LCS</a:t>
            </a:r>
            <a:r>
              <a:rPr dirty="0" baseline="-25525" sz="2775" b="1" i="1">
                <a:latin typeface="Times New Roman"/>
                <a:cs typeface="Times New Roman"/>
              </a:rPr>
              <a:t>XY</a:t>
            </a:r>
            <a:r>
              <a:rPr dirty="0" baseline="-25525" sz="2775" spc="-127" b="1" i="1">
                <a:latin typeface="Times New Roman"/>
                <a:cs typeface="Times New Roman"/>
              </a:rPr>
              <a:t> </a:t>
            </a:r>
            <a:r>
              <a:rPr dirty="0" sz="2800" b="1" i="1">
                <a:latin typeface="Times New Roman"/>
                <a:cs typeface="Times New Roman"/>
              </a:rPr>
              <a:t>=</a:t>
            </a:r>
            <a:r>
              <a:rPr dirty="0" sz="2800" spc="-25" b="1" i="1">
                <a:latin typeface="Times New Roman"/>
                <a:cs typeface="Times New Roman"/>
              </a:rPr>
              <a:t> </a:t>
            </a:r>
            <a:r>
              <a:rPr dirty="0" sz="2800" spc="-20" b="1" i="1">
                <a:latin typeface="Times New Roman"/>
                <a:cs typeface="Times New Roman"/>
              </a:rPr>
              <a:t>LCS</a:t>
            </a:r>
            <a:r>
              <a:rPr dirty="0" baseline="-25525" sz="2775" spc="-30" b="1" i="1">
                <a:latin typeface="Times New Roman"/>
                <a:cs typeface="Times New Roman"/>
              </a:rPr>
              <a:t>X</a:t>
            </a:r>
            <a:r>
              <a:rPr dirty="0" baseline="-25525" sz="2775" b="1" i="1">
                <a:latin typeface="Times New Roman"/>
                <a:cs typeface="Times New Roman"/>
              </a:rPr>
              <a:t>	</a:t>
            </a:r>
            <a:r>
              <a:rPr dirty="0" sz="2800" b="1" i="1">
                <a:latin typeface="Times New Roman"/>
                <a:cs typeface="Times New Roman"/>
              </a:rPr>
              <a:t>+</a:t>
            </a:r>
            <a:r>
              <a:rPr dirty="0" sz="2800" spc="-25" b="1" i="1">
                <a:latin typeface="Times New Roman"/>
                <a:cs typeface="Times New Roman"/>
              </a:rPr>
              <a:t> </a:t>
            </a:r>
            <a:r>
              <a:rPr dirty="0" sz="2800" spc="-10" b="1" i="1">
                <a:latin typeface="Times New Roman"/>
                <a:cs typeface="Times New Roman"/>
              </a:rPr>
              <a:t>&lt;x</a:t>
            </a:r>
            <a:r>
              <a:rPr dirty="0" baseline="-25525" sz="2775" spc="-15" b="1" i="1">
                <a:latin typeface="Times New Roman"/>
                <a:cs typeface="Times New Roman"/>
              </a:rPr>
              <a:t>m</a:t>
            </a:r>
            <a:r>
              <a:rPr dirty="0" sz="2800" spc="-10" b="1" i="1">
                <a:latin typeface="Times New Roman"/>
                <a:cs typeface="Times New Roman"/>
              </a:rPr>
              <a:t>=y</a:t>
            </a:r>
            <a:r>
              <a:rPr dirty="0" baseline="-25525" sz="2775" spc="-15" b="1" i="1">
                <a:latin typeface="Times New Roman"/>
                <a:cs typeface="Times New Roman"/>
              </a:rPr>
              <a:t>n</a:t>
            </a:r>
            <a:r>
              <a:rPr dirty="0" sz="2800" spc="-10" b="1" i="1">
                <a:latin typeface="Times New Roman"/>
                <a:cs typeface="Times New Roman"/>
              </a:rPr>
              <a:t>&gt;.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23062" y="1861784"/>
            <a:ext cx="8698865" cy="463359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algn="just" marL="38100" marR="30480" indent="100330">
              <a:lnSpc>
                <a:spcPct val="99600"/>
              </a:lnSpc>
              <a:spcBef>
                <a:spcPts val="140"/>
              </a:spcBef>
            </a:pP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设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baseline="-25132" sz="3150" spc="-30" b="1" i="1">
                <a:solidFill>
                  <a:srgbClr val="0000CC"/>
                </a:solidFill>
                <a:latin typeface="Times New Roman"/>
                <a:cs typeface="Times New Roman"/>
              </a:rPr>
              <a:t>k</a:t>
            </a:r>
            <a:r>
              <a:rPr dirty="0" sz="3350" spc="-20" b="1" i="1">
                <a:solidFill>
                  <a:srgbClr val="0000CC"/>
                </a:solidFill>
                <a:latin typeface="Symbol"/>
                <a:cs typeface="Symbol"/>
              </a:rPr>
              <a:t>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spc="-30" b="1" i="1">
                <a:solidFill>
                  <a:srgbClr val="0000CC"/>
                </a:solidFill>
                <a:latin typeface="Times New Roman"/>
                <a:cs typeface="Times New Roman"/>
              </a:rPr>
              <a:t>m</a:t>
            </a:r>
            <a:r>
              <a:rPr dirty="0" sz="3200" spc="-20" b="1">
                <a:solidFill>
                  <a:srgbClr val="0000CC"/>
                </a:solidFill>
                <a:latin typeface="宋体"/>
                <a:cs typeface="宋体"/>
              </a:rPr>
              <a:t>，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则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可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加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m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=y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到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sz="3200" spc="-20" b="1">
                <a:solidFill>
                  <a:srgbClr val="0000CC"/>
                </a:solidFill>
                <a:latin typeface="宋体"/>
                <a:cs typeface="宋体"/>
              </a:rPr>
              <a:t>，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得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到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一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个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长</a:t>
            </a:r>
            <a:r>
              <a:rPr dirty="0" sz="3200" spc="-25" b="1">
                <a:solidFill>
                  <a:srgbClr val="0000CC"/>
                </a:solidFill>
                <a:latin typeface="宋体"/>
                <a:cs typeface="宋体"/>
              </a:rPr>
              <a:t>为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k+1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的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与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sz="3200" spc="-25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10" b="1">
                <a:solidFill>
                  <a:srgbClr val="0000CC"/>
                </a:solidFill>
                <a:latin typeface="宋体"/>
                <a:cs typeface="宋体"/>
              </a:rPr>
              <a:t>公</a:t>
            </a:r>
            <a:r>
              <a:rPr dirty="0" sz="3200" spc="-10" b="1">
                <a:solidFill>
                  <a:srgbClr val="0000CC"/>
                </a:solidFill>
                <a:latin typeface="宋体"/>
                <a:cs typeface="宋体"/>
              </a:rPr>
              <a:t>共</a:t>
            </a:r>
            <a:r>
              <a:rPr dirty="0" sz="3200" spc="-15" b="1">
                <a:solidFill>
                  <a:srgbClr val="0000CC"/>
                </a:solidFill>
                <a:latin typeface="宋体"/>
                <a:cs typeface="宋体"/>
              </a:rPr>
              <a:t>序列，与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z="3200" spc="-20" b="1">
                <a:solidFill>
                  <a:srgbClr val="0000CC"/>
                </a:solidFill>
                <a:latin typeface="宋体"/>
                <a:cs typeface="宋体"/>
              </a:rPr>
              <a:t>和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LCS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矛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盾</a:t>
            </a:r>
            <a:r>
              <a:rPr dirty="0" sz="3200" spc="-20" b="1">
                <a:solidFill>
                  <a:srgbClr val="0000CC"/>
                </a:solidFill>
                <a:latin typeface="宋体"/>
                <a:cs typeface="宋体"/>
              </a:rPr>
              <a:t>。</a:t>
            </a: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于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k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=x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m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=y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。</a:t>
            </a:r>
            <a:endParaRPr sz="3200">
              <a:latin typeface="宋体"/>
              <a:cs typeface="宋体"/>
            </a:endParaRPr>
          </a:p>
          <a:p>
            <a:pPr marL="202565">
              <a:lnSpc>
                <a:spcPct val="100000"/>
              </a:lnSpc>
              <a:spcBef>
                <a:spcPts val="770"/>
              </a:spcBef>
            </a:pP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现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在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证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明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k-1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m-1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与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n-1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LCS</a:t>
            </a:r>
            <a:r>
              <a:rPr dirty="0" sz="3200" spc="-40" b="1">
                <a:solidFill>
                  <a:srgbClr val="0000CC"/>
                </a:solidFill>
                <a:latin typeface="宋体"/>
                <a:cs typeface="宋体"/>
              </a:rPr>
              <a:t>。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显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然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baseline="-25132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k-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spc="-37" b="1" i="1">
                <a:solidFill>
                  <a:srgbClr val="0000CC"/>
                </a:solidFill>
                <a:latin typeface="Times New Roman"/>
                <a:cs typeface="Times New Roman"/>
              </a:rPr>
              <a:t>m-</a:t>
            </a:r>
            <a:endParaRPr baseline="-25132" sz="31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</a:pP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与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n-1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公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共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序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列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。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我</a:t>
            </a:r>
            <a:r>
              <a:rPr dirty="0" sz="3200" spc="-45" b="1">
                <a:solidFill>
                  <a:srgbClr val="0000CC"/>
                </a:solidFill>
                <a:latin typeface="宋体"/>
                <a:cs typeface="宋体"/>
              </a:rPr>
              <a:t>们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需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要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证明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baseline="-25132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k-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LCS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。</a:t>
            </a:r>
            <a:endParaRPr sz="3200">
              <a:latin typeface="宋体"/>
              <a:cs typeface="宋体"/>
            </a:endParaRPr>
          </a:p>
          <a:p>
            <a:pPr marL="38100" marR="240665" indent="63500">
              <a:lnSpc>
                <a:spcPct val="98500"/>
              </a:lnSpc>
              <a:spcBef>
                <a:spcPts val="830"/>
              </a:spcBef>
            </a:pP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设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不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然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，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则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存</a:t>
            </a:r>
            <a:r>
              <a:rPr dirty="0" sz="3200" spc="-25" b="1">
                <a:solidFill>
                  <a:srgbClr val="0000CC"/>
                </a:solidFill>
                <a:latin typeface="宋体"/>
                <a:cs typeface="宋体"/>
              </a:rPr>
              <a:t>在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m-1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与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n-1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公</a:t>
            </a:r>
            <a:r>
              <a:rPr dirty="0" sz="3200" spc="-40" b="1">
                <a:solidFill>
                  <a:srgbClr val="0000CC"/>
                </a:solidFill>
                <a:latin typeface="宋体"/>
                <a:cs typeface="宋体"/>
              </a:rPr>
              <a:t>共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子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序</a:t>
            </a:r>
            <a:r>
              <a:rPr dirty="0" sz="3200" spc="-20" b="1">
                <a:solidFill>
                  <a:srgbClr val="0000CC"/>
                </a:solidFill>
                <a:latin typeface="宋体"/>
                <a:cs typeface="宋体"/>
              </a:rPr>
              <a:t>列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W</a:t>
            </a:r>
            <a:r>
              <a:rPr dirty="0" sz="3200" spc="-25" b="1">
                <a:solidFill>
                  <a:srgbClr val="0000CC"/>
                </a:solidFill>
                <a:latin typeface="宋体"/>
                <a:cs typeface="宋体"/>
              </a:rPr>
              <a:t>，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W</a:t>
            </a:r>
            <a:r>
              <a:rPr dirty="0" sz="3350" spc="-165" b="1" i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长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大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于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k-1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。增加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m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=y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到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W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，我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们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得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到</a:t>
            </a:r>
            <a:r>
              <a:rPr dirty="0" sz="3200" spc="-45" b="1">
                <a:solidFill>
                  <a:srgbClr val="0000CC"/>
                </a:solidFill>
                <a:latin typeface="宋体"/>
                <a:cs typeface="宋体"/>
              </a:rPr>
              <a:t>一个长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大于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k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与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sz="3200" spc="-40" b="1">
                <a:solidFill>
                  <a:srgbClr val="0000CC"/>
                </a:solidFill>
                <a:latin typeface="宋体"/>
                <a:cs typeface="宋体"/>
              </a:rPr>
              <a:t>的公共序</a:t>
            </a:r>
            <a:r>
              <a:rPr dirty="0" sz="3200" spc="-40" b="1">
                <a:solidFill>
                  <a:srgbClr val="0000CC"/>
                </a:solidFill>
                <a:latin typeface="宋体"/>
                <a:cs typeface="宋体"/>
              </a:rPr>
              <a:t>列</a:t>
            </a:r>
            <a:r>
              <a:rPr dirty="0" sz="3200" spc="-25" b="1">
                <a:solidFill>
                  <a:srgbClr val="0000CC"/>
                </a:solidFill>
                <a:latin typeface="宋体"/>
                <a:cs typeface="宋体"/>
              </a:rPr>
              <a:t>，与</a:t>
            </a:r>
            <a:r>
              <a:rPr dirty="0" sz="3200" spc="-15" b="1" i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LCS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矛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盾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。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于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3200" spc="-10" b="1">
                <a:solidFill>
                  <a:srgbClr val="0000CC"/>
                </a:solidFill>
                <a:latin typeface="宋体"/>
                <a:cs typeface="宋体"/>
              </a:rPr>
              <a:t>，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baseline="-25132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k-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m-1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与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n-1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LCS</a:t>
            </a:r>
            <a:r>
              <a:rPr dirty="0" sz="3200" spc="-20" b="1">
                <a:solidFill>
                  <a:srgbClr val="0000CC"/>
                </a:solidFill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4239" y="1531424"/>
            <a:ext cx="7804784" cy="119697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635000" marR="17780" indent="-610235">
              <a:lnSpc>
                <a:spcPct val="114700"/>
              </a:lnSpc>
              <a:spcBef>
                <a:spcPts val="95"/>
              </a:spcBef>
            </a:pPr>
            <a:r>
              <a:rPr dirty="0" sz="3200" spc="5">
                <a:solidFill>
                  <a:srgbClr val="000000"/>
                </a:solidFill>
                <a:latin typeface="宋体"/>
                <a:cs typeface="宋体"/>
              </a:rPr>
              <a:t>⑵ </a:t>
            </a:r>
            <a:r>
              <a:rPr dirty="0" sz="3200" i="1">
                <a:solidFill>
                  <a:srgbClr val="000000"/>
                </a:solidFill>
                <a:latin typeface="Times New Roman"/>
                <a:cs typeface="Times New Roman"/>
              </a:rPr>
              <a:t>X=&lt;x</a:t>
            </a:r>
            <a:r>
              <a:rPr dirty="0" baseline="-21164" sz="3150" i="1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dirty="0" sz="3200" spc="-5" i="1">
                <a:solidFill>
                  <a:srgbClr val="000000"/>
                </a:solidFill>
                <a:latin typeface="Times New Roman"/>
                <a:cs typeface="Times New Roman"/>
              </a:rPr>
              <a:t>, …, </a:t>
            </a:r>
            <a:r>
              <a:rPr dirty="0" sz="3200" i="1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dirty="0" baseline="-21164" sz="3150" i="1">
                <a:solidFill>
                  <a:srgbClr val="000000"/>
                </a:solidFill>
                <a:latin typeface="Times New Roman"/>
                <a:cs typeface="Times New Roman"/>
              </a:rPr>
              <a:t>m-1</a:t>
            </a:r>
            <a:r>
              <a:rPr dirty="0" sz="3200" i="1">
                <a:solidFill>
                  <a:srgbClr val="000000"/>
                </a:solidFill>
                <a:latin typeface="Times New Roman"/>
                <a:cs typeface="Times New Roman"/>
              </a:rPr>
              <a:t>, x</a:t>
            </a:r>
            <a:r>
              <a:rPr dirty="0" baseline="-21164" sz="3150" i="1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dirty="0" sz="3200" spc="-20" i="1">
                <a:solidFill>
                  <a:srgbClr val="000000"/>
                </a:solidFill>
                <a:latin typeface="Times New Roman"/>
                <a:cs typeface="Times New Roman"/>
              </a:rPr>
              <a:t>&gt;, </a:t>
            </a:r>
            <a:r>
              <a:rPr dirty="0" sz="3200" i="1">
                <a:solidFill>
                  <a:srgbClr val="000000"/>
                </a:solidFill>
                <a:latin typeface="Times New Roman"/>
                <a:cs typeface="Times New Roman"/>
              </a:rPr>
              <a:t>Y=&lt;y</a:t>
            </a:r>
            <a:r>
              <a:rPr dirty="0" baseline="-21164" sz="3150" i="1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dirty="0" sz="3200" spc="-5" i="1">
                <a:solidFill>
                  <a:srgbClr val="000000"/>
                </a:solidFill>
                <a:latin typeface="Times New Roman"/>
                <a:cs typeface="Times New Roman"/>
              </a:rPr>
              <a:t>, …, </a:t>
            </a:r>
            <a:r>
              <a:rPr dirty="0" sz="3200" i="1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dirty="0" baseline="-21164" sz="3150" i="1">
                <a:solidFill>
                  <a:srgbClr val="000000"/>
                </a:solidFill>
                <a:latin typeface="Times New Roman"/>
                <a:cs typeface="Times New Roman"/>
              </a:rPr>
              <a:t>n-1</a:t>
            </a:r>
            <a:r>
              <a:rPr dirty="0" sz="3200" i="1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dirty="0" sz="3200" spc="-20" i="1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dirty="0" baseline="-21164" sz="3150" spc="-30" i="1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dirty="0" sz="3200" spc="-20" i="1">
                <a:solidFill>
                  <a:srgbClr val="000000"/>
                </a:solidFill>
                <a:latin typeface="Times New Roman"/>
                <a:cs typeface="Times New Roman"/>
              </a:rPr>
              <a:t>&gt;</a:t>
            </a:r>
            <a:r>
              <a:rPr dirty="0" sz="3350" spc="-20" i="1">
                <a:solidFill>
                  <a:srgbClr val="000000"/>
                </a:solidFill>
                <a:latin typeface="宋体"/>
                <a:cs typeface="宋体"/>
              </a:rPr>
              <a:t>， </a:t>
            </a:r>
            <a:r>
              <a:rPr dirty="0" sz="3200" spc="-45" i="1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spc="-67" i="1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dirty="0" sz="3350" spc="-45" i="1">
                <a:solidFill>
                  <a:srgbClr val="000000"/>
                </a:solidFill>
                <a:latin typeface="Symbol"/>
                <a:cs typeface="Symbol"/>
              </a:rPr>
              <a:t></a:t>
            </a:r>
            <a:r>
              <a:rPr dirty="0" sz="3200" spc="-45" i="1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dirty="0" baseline="-25132" sz="3150" spc="-67" i="1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dirty="0" sz="3350" spc="-45" i="1">
                <a:solidFill>
                  <a:srgbClr val="000000"/>
                </a:solidFill>
                <a:latin typeface="宋体"/>
                <a:cs typeface="宋体"/>
              </a:rPr>
              <a:t>，</a:t>
            </a:r>
            <a:r>
              <a:rPr dirty="0" sz="3200" spc="-45" i="1">
                <a:solidFill>
                  <a:srgbClr val="000000"/>
                </a:solidFill>
                <a:latin typeface="Times New Roman"/>
                <a:cs typeface="Times New Roman"/>
              </a:rPr>
              <a:t>z</a:t>
            </a:r>
            <a:r>
              <a:rPr dirty="0" baseline="-25132" sz="3150" spc="-67" i="1">
                <a:solidFill>
                  <a:srgbClr val="000000"/>
                </a:solidFill>
                <a:latin typeface="Times New Roman"/>
                <a:cs typeface="Times New Roman"/>
              </a:rPr>
              <a:t>k</a:t>
            </a:r>
            <a:r>
              <a:rPr dirty="0" sz="3350" spc="-45" i="1">
                <a:solidFill>
                  <a:srgbClr val="000000"/>
                </a:solidFill>
                <a:latin typeface="Symbol"/>
                <a:cs typeface="Symbol"/>
              </a:rPr>
              <a:t></a:t>
            </a:r>
            <a:r>
              <a:rPr dirty="0" sz="3200" spc="-45" i="1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spc="-67" i="1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dirty="0" sz="3350" spc="-45" i="1">
                <a:solidFill>
                  <a:srgbClr val="000000"/>
                </a:solidFill>
                <a:latin typeface="宋体"/>
                <a:cs typeface="宋体"/>
              </a:rPr>
              <a:t>，</a:t>
            </a:r>
            <a:r>
              <a:rPr dirty="0" sz="3200" spc="-415">
                <a:solidFill>
                  <a:srgbClr val="000000"/>
                </a:solidFill>
                <a:latin typeface="宋体"/>
                <a:cs typeface="宋体"/>
              </a:rPr>
              <a:t>则 </a:t>
            </a:r>
            <a:r>
              <a:rPr dirty="0" sz="2800" i="1">
                <a:solidFill>
                  <a:srgbClr val="000000"/>
                </a:solidFill>
                <a:latin typeface="Times New Roman"/>
                <a:cs typeface="Times New Roman"/>
              </a:rPr>
              <a:t>LCS</a:t>
            </a:r>
            <a:r>
              <a:rPr dirty="0" baseline="-25525" sz="2775" i="1">
                <a:solidFill>
                  <a:srgbClr val="000000"/>
                </a:solidFill>
                <a:latin typeface="Times New Roman"/>
                <a:cs typeface="Times New Roman"/>
              </a:rPr>
              <a:t>XY</a:t>
            </a:r>
            <a:r>
              <a:rPr dirty="0" sz="2800" spc="15" i="1">
                <a:solidFill>
                  <a:srgbClr val="000000"/>
                </a:solidFill>
                <a:latin typeface="Times New Roman"/>
                <a:cs typeface="Times New Roman"/>
              </a:rPr>
              <a:t>= </a:t>
            </a:r>
            <a:r>
              <a:rPr dirty="0" sz="2800" spc="-10" i="1">
                <a:solidFill>
                  <a:srgbClr val="000000"/>
                </a:solidFill>
                <a:latin typeface="Times New Roman"/>
                <a:cs typeface="Times New Roman"/>
              </a:rPr>
              <a:t>LCS</a:t>
            </a:r>
            <a:r>
              <a:rPr dirty="0" baseline="-25525" sz="2775" spc="-15" i="1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dirty="0" baseline="-42042" sz="2775" spc="-15" i="1">
                <a:solidFill>
                  <a:srgbClr val="000000"/>
                </a:solidFill>
                <a:latin typeface="Times New Roman"/>
                <a:cs typeface="Times New Roman"/>
              </a:rPr>
              <a:t>m-</a:t>
            </a:r>
            <a:r>
              <a:rPr dirty="0" baseline="-42042" sz="2775" spc="-37" i="1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dirty="0" baseline="-25525" sz="2775" spc="-37" i="1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endParaRPr baseline="-25525" sz="2775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9940" y="2829524"/>
            <a:ext cx="7607934" cy="26015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5400" marR="17780" indent="114300">
              <a:lnSpc>
                <a:spcPct val="100899"/>
              </a:lnSpc>
              <a:spcBef>
                <a:spcPts val="90"/>
              </a:spcBef>
            </a:pP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由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于</a:t>
            </a:r>
            <a:r>
              <a:rPr dirty="0" sz="3200" spc="-40" b="1" i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baseline="-25132" sz="3150" spc="-60" b="1" i="1">
                <a:solidFill>
                  <a:srgbClr val="0000CC"/>
                </a:solidFill>
                <a:latin typeface="Times New Roman"/>
                <a:cs typeface="Times New Roman"/>
              </a:rPr>
              <a:t>k</a:t>
            </a:r>
            <a:r>
              <a:rPr dirty="0" sz="3350" spc="-40" b="1" i="1">
                <a:solidFill>
                  <a:srgbClr val="0000CC"/>
                </a:solidFill>
                <a:latin typeface="Symbol"/>
                <a:cs typeface="Symbol"/>
              </a:rPr>
              <a:t></a:t>
            </a:r>
            <a:r>
              <a:rPr dirty="0" sz="3200" spc="-4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spc="-60" b="1" i="1">
                <a:solidFill>
                  <a:srgbClr val="0000CC"/>
                </a:solidFill>
                <a:latin typeface="Times New Roman"/>
                <a:cs typeface="Times New Roman"/>
              </a:rPr>
              <a:t>m</a:t>
            </a:r>
            <a:r>
              <a:rPr dirty="0" sz="3350" spc="-40" b="1" i="1">
                <a:solidFill>
                  <a:srgbClr val="0000CC"/>
                </a:solidFill>
                <a:latin typeface="宋体"/>
                <a:cs typeface="宋体"/>
              </a:rPr>
              <a:t>，</a:t>
            </a:r>
            <a:r>
              <a:rPr dirty="0" sz="3200" spc="-40" b="1" i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m-1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与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sz="3200" spc="-4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公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共</a:t>
            </a:r>
            <a:r>
              <a:rPr dirty="0" sz="3200" spc="-40" b="1">
                <a:solidFill>
                  <a:srgbClr val="0000CC"/>
                </a:solidFill>
                <a:latin typeface="宋体"/>
                <a:cs typeface="宋体"/>
              </a:rPr>
              <a:t>子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序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列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。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我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们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来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证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m-1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与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LCS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。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设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m-1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与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sz="3200" spc="-40" b="1">
                <a:solidFill>
                  <a:srgbClr val="0000CC"/>
                </a:solidFill>
                <a:latin typeface="宋体"/>
                <a:cs typeface="宋体"/>
              </a:rPr>
              <a:t>有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一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个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公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共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子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序</a:t>
            </a:r>
            <a:r>
              <a:rPr dirty="0" sz="3200" spc="-25" b="1">
                <a:solidFill>
                  <a:srgbClr val="0000CC"/>
                </a:solidFill>
                <a:latin typeface="宋体"/>
                <a:cs typeface="宋体"/>
              </a:rPr>
              <a:t>列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W</a:t>
            </a:r>
            <a:r>
              <a:rPr dirty="0" sz="3200" spc="-20" b="1">
                <a:solidFill>
                  <a:srgbClr val="0000CC"/>
                </a:solidFill>
                <a:latin typeface="宋体"/>
                <a:cs typeface="宋体"/>
              </a:rPr>
              <a:t>，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W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长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大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于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k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, </a:t>
            </a:r>
            <a:r>
              <a:rPr dirty="0" sz="3200" spc="-25" b="1">
                <a:solidFill>
                  <a:srgbClr val="0000CC"/>
                </a:solidFill>
                <a:latin typeface="宋体"/>
                <a:cs typeface="宋体"/>
              </a:rPr>
              <a:t>则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W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也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3200" spc="-5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与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sz="3200" spc="9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公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共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子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序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列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，与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LCS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矛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盾</a:t>
            </a:r>
            <a:r>
              <a:rPr dirty="0" sz="3200" spc="-60" b="1">
                <a:solidFill>
                  <a:srgbClr val="0000CC"/>
                </a:solidFill>
                <a:latin typeface="宋体"/>
                <a:cs typeface="宋体"/>
              </a:rPr>
              <a:t>。</a:t>
            </a:r>
            <a:endParaRPr sz="3200">
              <a:latin typeface="宋体"/>
              <a:cs typeface="宋体"/>
            </a:endParaRPr>
          </a:p>
          <a:p>
            <a:pPr marL="189865">
              <a:lnSpc>
                <a:spcPct val="100000"/>
              </a:lnSpc>
              <a:spcBef>
                <a:spcPts val="770"/>
              </a:spcBef>
            </a:pPr>
            <a:r>
              <a:rPr dirty="0" sz="3200" spc="-15" b="1">
                <a:latin typeface="宋体"/>
                <a:cs typeface="宋体"/>
              </a:rPr>
              <a:t>⑶ 同</a:t>
            </a:r>
            <a:r>
              <a:rPr dirty="0" sz="3200" spc="-30" b="1">
                <a:latin typeface="宋体"/>
                <a:cs typeface="宋体"/>
              </a:rPr>
              <a:t>⑵</a:t>
            </a:r>
            <a:r>
              <a:rPr dirty="0" sz="3200" spc="-30" b="1">
                <a:latin typeface="宋体"/>
                <a:cs typeface="宋体"/>
              </a:rPr>
              <a:t>可</a:t>
            </a:r>
            <a:r>
              <a:rPr dirty="0" sz="3200" spc="-40" b="1">
                <a:latin typeface="宋体"/>
                <a:cs typeface="宋体"/>
              </a:rPr>
              <a:t>证。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19442" y="1066800"/>
            <a:ext cx="8197215" cy="5184775"/>
          </a:xfrm>
          <a:custGeom>
            <a:avLst/>
            <a:gdLst/>
            <a:ahLst/>
            <a:cxnLst/>
            <a:rect l="l" t="t" r="r" b="b"/>
            <a:pathLst>
              <a:path w="8197215" h="5184775">
                <a:moveTo>
                  <a:pt x="8197088" y="0"/>
                </a:moveTo>
                <a:lnTo>
                  <a:pt x="0" y="0"/>
                </a:lnTo>
                <a:lnTo>
                  <a:pt x="0" y="5184775"/>
                </a:lnTo>
                <a:lnTo>
                  <a:pt x="8197088" y="5184775"/>
                </a:lnTo>
                <a:lnTo>
                  <a:pt x="81970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598423" y="1005906"/>
            <a:ext cx="8050530" cy="5632450"/>
          </a:xfrm>
          <a:prstGeom prst="rect">
            <a:avLst/>
          </a:prstGeom>
        </p:spPr>
        <p:txBody>
          <a:bodyPr wrap="square" lIns="0" tIns="120650" rIns="0" bIns="0" rtlCol="0" vert="horz">
            <a:spAutoFit/>
          </a:bodyPr>
          <a:lstStyle/>
          <a:p>
            <a:pPr marL="545465" indent="-532765">
              <a:lnSpc>
                <a:spcPct val="100000"/>
              </a:lnSpc>
              <a:spcBef>
                <a:spcPts val="950"/>
              </a:spcBef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dirty="0" sz="3600" spc="-35" b="1">
                <a:latin typeface="宋体"/>
                <a:cs typeface="宋体"/>
              </a:rPr>
              <a:t>分</a:t>
            </a:r>
            <a:r>
              <a:rPr dirty="0" sz="3600" spc="-35" b="1">
                <a:latin typeface="宋体"/>
                <a:cs typeface="宋体"/>
              </a:rPr>
              <a:t>治</a:t>
            </a:r>
            <a:r>
              <a:rPr dirty="0" sz="3600" spc="-35" b="1">
                <a:latin typeface="宋体"/>
                <a:cs typeface="宋体"/>
              </a:rPr>
              <a:t>技</a:t>
            </a:r>
            <a:r>
              <a:rPr dirty="0" sz="3600" spc="-35" b="1">
                <a:latin typeface="宋体"/>
                <a:cs typeface="宋体"/>
              </a:rPr>
              <a:t>术</a:t>
            </a:r>
            <a:r>
              <a:rPr dirty="0" sz="3600" spc="-35" b="1">
                <a:latin typeface="宋体"/>
                <a:cs typeface="宋体"/>
              </a:rPr>
              <a:t>的</a:t>
            </a:r>
            <a:r>
              <a:rPr dirty="0" sz="3600" spc="-35" b="1">
                <a:latin typeface="宋体"/>
                <a:cs typeface="宋体"/>
              </a:rPr>
              <a:t>问</a:t>
            </a:r>
            <a:r>
              <a:rPr dirty="0" sz="3600" spc="-50" b="1">
                <a:latin typeface="宋体"/>
                <a:cs typeface="宋体"/>
              </a:rPr>
              <a:t>题</a:t>
            </a:r>
            <a:endParaRPr sz="3600">
              <a:latin typeface="宋体"/>
              <a:cs typeface="宋体"/>
            </a:endParaRPr>
          </a:p>
          <a:p>
            <a:pPr lvl="1" marL="926465" indent="-456565">
              <a:lnSpc>
                <a:spcPct val="100000"/>
              </a:lnSpc>
              <a:spcBef>
                <a:spcPts val="760"/>
              </a:spcBef>
              <a:buFont typeface="Arial"/>
              <a:buChar char="–"/>
              <a:tabLst>
                <a:tab pos="926465" algn="l"/>
                <a:tab pos="927100" algn="l"/>
              </a:tabLst>
            </a:pP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子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问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题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相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互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独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立</a:t>
            </a:r>
            <a:r>
              <a:rPr dirty="0" sz="3200" spc="-6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endParaRPr sz="3200">
              <a:latin typeface="宋体"/>
              <a:cs typeface="宋体"/>
            </a:endParaRPr>
          </a:p>
          <a:p>
            <a:pPr lvl="1" marL="926465" marR="18415" indent="-456565">
              <a:lnSpc>
                <a:spcPct val="100000"/>
              </a:lnSpc>
              <a:spcBef>
                <a:spcPts val="770"/>
              </a:spcBef>
              <a:buFont typeface="Arial"/>
              <a:buChar char="–"/>
              <a:tabLst>
                <a:tab pos="926465" algn="l"/>
                <a:tab pos="927100" algn="l"/>
              </a:tabLst>
            </a:pPr>
            <a:r>
              <a:rPr dirty="0" sz="3200" spc="-5" b="1">
                <a:solidFill>
                  <a:srgbClr val="0000CC"/>
                </a:solidFill>
                <a:latin typeface="宋体"/>
                <a:cs typeface="宋体"/>
              </a:rPr>
              <a:t>如果子问题不是相互独立的，分治方法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将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重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复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计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算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公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共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子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问</a:t>
            </a:r>
            <a:r>
              <a:rPr dirty="0" sz="3200" spc="-45" b="1">
                <a:solidFill>
                  <a:srgbClr val="0000CC"/>
                </a:solidFill>
                <a:latin typeface="宋体"/>
                <a:cs typeface="宋体"/>
              </a:rPr>
              <a:t>题，效率很低</a:t>
            </a:r>
            <a:endParaRPr sz="3200">
              <a:latin typeface="宋体"/>
              <a:cs typeface="宋体"/>
            </a:endParaRPr>
          </a:p>
          <a:p>
            <a:pPr marL="545465" indent="-532765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dirty="0" sz="3600" spc="-40" b="1">
                <a:latin typeface="宋体"/>
                <a:cs typeface="宋体"/>
              </a:rPr>
              <a:t>优</a:t>
            </a:r>
            <a:r>
              <a:rPr dirty="0" sz="3600" spc="-40" b="1">
                <a:latin typeface="宋体"/>
                <a:cs typeface="宋体"/>
              </a:rPr>
              <a:t>化</a:t>
            </a:r>
            <a:r>
              <a:rPr dirty="0" sz="3600" spc="-40" b="1">
                <a:latin typeface="宋体"/>
                <a:cs typeface="宋体"/>
              </a:rPr>
              <a:t>问</a:t>
            </a:r>
            <a:r>
              <a:rPr dirty="0" sz="3600" spc="-50" b="1">
                <a:latin typeface="宋体"/>
                <a:cs typeface="宋体"/>
              </a:rPr>
              <a:t>题</a:t>
            </a:r>
            <a:endParaRPr sz="3600">
              <a:latin typeface="宋体"/>
              <a:cs typeface="宋体"/>
            </a:endParaRPr>
          </a:p>
          <a:p>
            <a:pPr algn="just" lvl="1" marL="927100" marR="16510" indent="-457200">
              <a:lnSpc>
                <a:spcPct val="100000"/>
              </a:lnSpc>
              <a:spcBef>
                <a:spcPts val="760"/>
              </a:spcBef>
              <a:buFont typeface="Arial"/>
              <a:buChar char="–"/>
              <a:tabLst>
                <a:tab pos="927100" algn="l"/>
              </a:tabLst>
            </a:pP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给定一组约束条件和一个代价函数，在</a:t>
            </a:r>
            <a:r>
              <a:rPr dirty="0" sz="3200" spc="-5" b="1">
                <a:solidFill>
                  <a:srgbClr val="0000CC"/>
                </a:solidFill>
                <a:latin typeface="宋体"/>
                <a:cs typeface="宋体"/>
              </a:rPr>
              <a:t>解空间中搜索具有最小或最大代价的优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化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解</a:t>
            </a:r>
            <a:endParaRPr sz="3200">
              <a:latin typeface="宋体"/>
              <a:cs typeface="宋体"/>
            </a:endParaRPr>
          </a:p>
          <a:p>
            <a:pPr algn="just" lvl="1" marL="927100" marR="5080" indent="-457200">
              <a:lnSpc>
                <a:spcPct val="100000"/>
              </a:lnSpc>
              <a:spcBef>
                <a:spcPts val="770"/>
              </a:spcBef>
              <a:buFont typeface="Arial"/>
              <a:buChar char="–"/>
              <a:tabLst>
                <a:tab pos="927100" algn="l"/>
              </a:tabLst>
            </a:pPr>
            <a:r>
              <a:rPr dirty="0" sz="3200" b="1">
                <a:solidFill>
                  <a:srgbClr val="0000CC"/>
                </a:solidFill>
                <a:latin typeface="宋体"/>
                <a:cs typeface="宋体"/>
              </a:rPr>
              <a:t>很多优化问题可分为多个子问题，</a:t>
            </a:r>
            <a:r>
              <a:rPr dirty="0" sz="3200" spc="60" b="1">
                <a:solidFill>
                  <a:srgbClr val="0000CC"/>
                </a:solidFill>
                <a:latin typeface="宋体"/>
                <a:cs typeface="宋体"/>
              </a:rPr>
              <a:t>子</a:t>
            </a:r>
            <a:r>
              <a:rPr dirty="0" sz="3200" spc="10" b="1">
                <a:solidFill>
                  <a:srgbClr val="0000CC"/>
                </a:solidFill>
                <a:latin typeface="宋体"/>
                <a:cs typeface="宋体"/>
              </a:rPr>
              <a:t>问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题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相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互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关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联</a:t>
            </a:r>
            <a:r>
              <a:rPr dirty="0" sz="3200" spc="-45" b="1">
                <a:solidFill>
                  <a:srgbClr val="0000CC"/>
                </a:solidFill>
                <a:latin typeface="宋体"/>
                <a:cs typeface="宋体"/>
              </a:rPr>
              <a:t>，子问题的解被重复使用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13175" y="89407"/>
            <a:ext cx="145542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">
                <a:latin typeface="Times New Roman"/>
                <a:cs typeface="Times New Roman"/>
              </a:rPr>
              <a:t>Why?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58495" y="1556003"/>
            <a:ext cx="8933815" cy="3024505"/>
            <a:chOff x="158495" y="1556003"/>
            <a:chExt cx="8933815" cy="3024505"/>
          </a:xfrm>
        </p:grpSpPr>
        <p:sp>
          <p:nvSpPr>
            <p:cNvPr id="3" name="object 3" descr=""/>
            <p:cNvSpPr/>
            <p:nvPr/>
          </p:nvSpPr>
          <p:spPr>
            <a:xfrm>
              <a:off x="381000" y="1700275"/>
              <a:ext cx="8610600" cy="2879725"/>
            </a:xfrm>
            <a:custGeom>
              <a:avLst/>
              <a:gdLst/>
              <a:ahLst/>
              <a:cxnLst/>
              <a:rect l="l" t="t" r="r" b="b"/>
              <a:pathLst>
                <a:path w="8610600" h="2879725">
                  <a:moveTo>
                    <a:pt x="8610600" y="0"/>
                  </a:moveTo>
                  <a:lnTo>
                    <a:pt x="0" y="0"/>
                  </a:lnTo>
                  <a:lnTo>
                    <a:pt x="0" y="2879725"/>
                  </a:lnTo>
                  <a:lnTo>
                    <a:pt x="8610600" y="2879725"/>
                  </a:lnTo>
                  <a:lnTo>
                    <a:pt x="8610600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495" y="1589531"/>
              <a:ext cx="1002791" cy="112166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823" y="1556003"/>
              <a:ext cx="1173480" cy="112166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840" y="1589531"/>
              <a:ext cx="973835" cy="112166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5212" y="1556003"/>
              <a:ext cx="1173480" cy="112166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4228" y="1589531"/>
              <a:ext cx="1594103" cy="112166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53868" y="1556003"/>
              <a:ext cx="4227576" cy="112166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287" y="2325623"/>
              <a:ext cx="1278636" cy="89916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6295" y="2616707"/>
              <a:ext cx="720852" cy="61569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74519" y="2325623"/>
              <a:ext cx="1510283" cy="89916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32175" y="2616707"/>
              <a:ext cx="553212" cy="61569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3531" y="2697479"/>
              <a:ext cx="582168" cy="61569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23844" y="2697479"/>
              <a:ext cx="461772" cy="61569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13760" y="2697479"/>
              <a:ext cx="505967" cy="61569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47872" y="2616707"/>
              <a:ext cx="537972" cy="61569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13987" y="2697479"/>
              <a:ext cx="522732" cy="61569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4863" y="2697479"/>
              <a:ext cx="461772" cy="61569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54780" y="2697479"/>
              <a:ext cx="507491" cy="61569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09643" y="2325623"/>
              <a:ext cx="765048" cy="89916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38828" y="2325623"/>
              <a:ext cx="765048" cy="89916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70475" y="2325623"/>
              <a:ext cx="737615" cy="89916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55463" y="2616707"/>
              <a:ext cx="582167" cy="615696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85004" y="2325623"/>
              <a:ext cx="765048" cy="89916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16651" y="2325623"/>
              <a:ext cx="714755" cy="89916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78780" y="2616707"/>
              <a:ext cx="522731" cy="615696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48884" y="2325623"/>
              <a:ext cx="765048" cy="89916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85331" y="2325623"/>
              <a:ext cx="781812" cy="89916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34328" y="2325623"/>
              <a:ext cx="737616" cy="89916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19315" y="2616707"/>
              <a:ext cx="582168" cy="615696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48855" y="2325623"/>
              <a:ext cx="765048" cy="89916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80503" y="2325623"/>
              <a:ext cx="714755" cy="89916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42631" y="2616707"/>
              <a:ext cx="522731" cy="615696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79347" y="2968751"/>
              <a:ext cx="1284731" cy="90525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05356" y="3259836"/>
              <a:ext cx="726948" cy="621791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73579" y="2968751"/>
              <a:ext cx="1516380" cy="905256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31235" y="3259836"/>
              <a:ext cx="559308" cy="621791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212591" y="3340608"/>
              <a:ext cx="588264" cy="621791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422904" y="3340608"/>
              <a:ext cx="467868" cy="621791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12819" y="3340608"/>
              <a:ext cx="513588" cy="621791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648455" y="3259836"/>
              <a:ext cx="534924" cy="621791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132575" y="2968751"/>
              <a:ext cx="787907" cy="905256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481572" y="2968751"/>
              <a:ext cx="743712" cy="905256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766560" y="3259836"/>
              <a:ext cx="588264" cy="621791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896100" y="2961131"/>
              <a:ext cx="765048" cy="905256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121652" y="2968751"/>
              <a:ext cx="720851" cy="905256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383779" y="3259836"/>
              <a:ext cx="528827" cy="621791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453884" y="2968751"/>
              <a:ext cx="641603" cy="905256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655052" y="2968751"/>
              <a:ext cx="697992" cy="905256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894319" y="3259836"/>
              <a:ext cx="513587" cy="621791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949184" y="2961131"/>
              <a:ext cx="765048" cy="905256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174736" y="2968751"/>
              <a:ext cx="743712" cy="905256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459724" y="3259836"/>
              <a:ext cx="588264" cy="621791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872" y="3570731"/>
              <a:ext cx="1278636" cy="899159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6879" y="3861815"/>
              <a:ext cx="720851" cy="615695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5103" y="3570731"/>
              <a:ext cx="1510283" cy="899159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032760" y="3861815"/>
              <a:ext cx="719327" cy="615695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80231" y="3942587"/>
              <a:ext cx="522732" cy="615695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31107" y="3942587"/>
              <a:ext cx="461772" cy="615695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21024" y="3942587"/>
              <a:ext cx="507491" cy="615695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96584" y="3570731"/>
              <a:ext cx="781812" cy="899159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14160" y="3570731"/>
              <a:ext cx="737616" cy="899159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99148" y="3861815"/>
              <a:ext cx="582168" cy="615695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028688" y="3563111"/>
              <a:ext cx="758951" cy="899160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54239" y="3570731"/>
              <a:ext cx="714755" cy="899159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16367" y="3861815"/>
              <a:ext cx="522731" cy="615695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586472" y="3570731"/>
              <a:ext cx="635507" cy="899159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787639" y="3570731"/>
              <a:ext cx="691896" cy="899159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026907" y="3861815"/>
              <a:ext cx="507492" cy="615695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081772" y="3563111"/>
              <a:ext cx="758951" cy="899160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07324" y="3570731"/>
              <a:ext cx="714755" cy="899159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69452" y="3861815"/>
              <a:ext cx="522731" cy="615695"/>
            </a:xfrm>
            <a:prstGeom prst="rect">
              <a:avLst/>
            </a:prstGeom>
          </p:spPr>
        </p:pic>
      </p:grpSp>
      <p:sp>
        <p:nvSpPr>
          <p:cNvPr id="74" name="object 74"/>
          <p:cNvSpPr txBox="1">
            <a:spLocks noGrp="1"/>
          </p:cNvSpPr>
          <p:nvPr>
            <p:ph type="title"/>
          </p:nvPr>
        </p:nvSpPr>
        <p:spPr>
          <a:xfrm>
            <a:off x="459740" y="1722831"/>
            <a:ext cx="618680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0" i="1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dirty="0" sz="4000" spc="-40">
                <a:solidFill>
                  <a:srgbClr val="000000"/>
                </a:solidFill>
                <a:latin typeface="宋体"/>
                <a:cs typeface="宋体"/>
              </a:rPr>
              <a:t>和</a:t>
            </a:r>
            <a:r>
              <a:rPr dirty="0" sz="4000" spc="-40" i="1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r>
              <a:rPr dirty="0" sz="4000" spc="-45">
                <a:solidFill>
                  <a:srgbClr val="000000"/>
                </a:solidFill>
                <a:latin typeface="宋体"/>
                <a:cs typeface="宋体"/>
              </a:rPr>
              <a:t>的</a:t>
            </a:r>
            <a:r>
              <a:rPr dirty="0" sz="4000" spc="-35" i="1">
                <a:solidFill>
                  <a:srgbClr val="000000"/>
                </a:solidFill>
                <a:latin typeface="Times New Roman"/>
                <a:cs typeface="Times New Roman"/>
              </a:rPr>
              <a:t>LCS</a:t>
            </a:r>
            <a:r>
              <a:rPr dirty="0" sz="4000" spc="-40">
                <a:solidFill>
                  <a:srgbClr val="000000"/>
                </a:solidFill>
                <a:latin typeface="宋体"/>
                <a:cs typeface="宋体"/>
              </a:rPr>
              <a:t>的</a:t>
            </a:r>
            <a:r>
              <a:rPr dirty="0" sz="4000" spc="-40">
                <a:solidFill>
                  <a:srgbClr val="000000"/>
                </a:solidFill>
                <a:latin typeface="宋体"/>
                <a:cs typeface="宋体"/>
              </a:rPr>
              <a:t>优</a:t>
            </a:r>
            <a:r>
              <a:rPr dirty="0" sz="4000" spc="-40">
                <a:solidFill>
                  <a:srgbClr val="000000"/>
                </a:solidFill>
                <a:latin typeface="宋体"/>
                <a:cs typeface="宋体"/>
              </a:rPr>
              <a:t>化</a:t>
            </a:r>
            <a:r>
              <a:rPr dirty="0" sz="4000" spc="-40">
                <a:solidFill>
                  <a:srgbClr val="000000"/>
                </a:solidFill>
                <a:latin typeface="宋体"/>
                <a:cs typeface="宋体"/>
              </a:rPr>
              <a:t>解</a:t>
            </a:r>
            <a:r>
              <a:rPr dirty="0" sz="4000" spc="-40">
                <a:solidFill>
                  <a:srgbClr val="000000"/>
                </a:solidFill>
                <a:latin typeface="宋体"/>
                <a:cs typeface="宋体"/>
              </a:rPr>
              <a:t>结</a:t>
            </a:r>
            <a:r>
              <a:rPr dirty="0" sz="4000" spc="-40">
                <a:solidFill>
                  <a:srgbClr val="000000"/>
                </a:solidFill>
                <a:latin typeface="宋体"/>
                <a:cs typeface="宋体"/>
              </a:rPr>
              <a:t>构</a:t>
            </a:r>
            <a:r>
              <a:rPr dirty="0" sz="4000" spc="-50">
                <a:solidFill>
                  <a:srgbClr val="000000"/>
                </a:solidFill>
                <a:latin typeface="宋体"/>
                <a:cs typeface="宋体"/>
              </a:rPr>
              <a:t>为</a:t>
            </a:r>
            <a:endParaRPr sz="4000">
              <a:latin typeface="宋体"/>
              <a:cs typeface="宋体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3706495" y="2683256"/>
            <a:ext cx="191135" cy="3511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00" spc="20" b="1" i="1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3272154" y="2764027"/>
            <a:ext cx="1002665" cy="3511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12775" algn="l"/>
              </a:tabLst>
            </a:pPr>
            <a:r>
              <a:rPr dirty="0" sz="2100" b="1" i="1">
                <a:solidFill>
                  <a:srgbClr val="FF0000"/>
                </a:solidFill>
                <a:latin typeface="Times New Roman"/>
                <a:cs typeface="Times New Roman"/>
              </a:rPr>
              <a:t>m-</a:t>
            </a:r>
            <a:r>
              <a:rPr dirty="0" sz="2100" spc="-50" b="1" i="1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dirty="0" sz="2100" b="1" i="1">
                <a:solidFill>
                  <a:srgbClr val="FF0000"/>
                </a:solidFill>
                <a:latin typeface="Times New Roman"/>
                <a:cs typeface="Times New Roman"/>
              </a:rPr>
              <a:t>	n-</a:t>
            </a:r>
            <a:r>
              <a:rPr dirty="0" sz="2100" spc="-50" b="1" i="1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981252" y="2427224"/>
            <a:ext cx="510286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3280410" algn="l"/>
              </a:tabLst>
            </a:pP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LCS</a:t>
            </a:r>
            <a:r>
              <a:rPr dirty="0" baseline="-25132" sz="3150" spc="-15" b="1" i="1">
                <a:solidFill>
                  <a:srgbClr val="FF0000"/>
                </a:solidFill>
                <a:latin typeface="Times New Roman"/>
                <a:cs typeface="Times New Roman"/>
              </a:rPr>
              <a:t>XY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=LCS</a:t>
            </a:r>
            <a:r>
              <a:rPr dirty="0" baseline="-25132" sz="3150" spc="-15" b="1" i="1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b="1" i="1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+</a:t>
            </a:r>
            <a:r>
              <a:rPr dirty="0" sz="3200" spc="-45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&lt;x</a:t>
            </a:r>
            <a:r>
              <a:rPr dirty="0" baseline="-25132" sz="3150" spc="-15" b="1" i="1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=y</a:t>
            </a:r>
            <a:r>
              <a:rPr dirty="0" baseline="-25132" sz="3150" spc="-15" b="1" i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&gt;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1094536" y="2962684"/>
            <a:ext cx="2931160" cy="1223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22800"/>
              </a:lnSpc>
              <a:spcBef>
                <a:spcPts val="100"/>
              </a:spcBef>
            </a:pP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LCS</a:t>
            </a:r>
            <a:r>
              <a:rPr dirty="0" baseline="-25132" sz="3150" b="1" i="1">
                <a:solidFill>
                  <a:srgbClr val="FF0000"/>
                </a:solidFill>
                <a:latin typeface="Times New Roman"/>
                <a:cs typeface="Times New Roman"/>
              </a:rPr>
              <a:t>XY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=LCS</a:t>
            </a:r>
            <a:r>
              <a:rPr dirty="0" baseline="-25132" sz="3150" b="1" i="1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dirty="0" baseline="-42328" sz="3150" b="1" i="1">
                <a:solidFill>
                  <a:srgbClr val="FF0000"/>
                </a:solidFill>
                <a:latin typeface="Times New Roman"/>
                <a:cs typeface="Times New Roman"/>
              </a:rPr>
              <a:t>m-</a:t>
            </a:r>
            <a:r>
              <a:rPr dirty="0" baseline="-42328" sz="3150" spc="-37" b="1" i="1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dirty="0" baseline="-25132" sz="3150" spc="-37" b="1" i="1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dirty="0" baseline="-25132" sz="3150" spc="-37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LCS</a:t>
            </a:r>
            <a:r>
              <a:rPr dirty="0" baseline="-25132" sz="3150" b="1" i="1">
                <a:solidFill>
                  <a:srgbClr val="FF0000"/>
                </a:solidFill>
                <a:latin typeface="Times New Roman"/>
                <a:cs typeface="Times New Roman"/>
              </a:rPr>
              <a:t>XY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=LCS</a:t>
            </a:r>
            <a:r>
              <a:rPr dirty="0" baseline="-25132" sz="3150" b="1" i="1">
                <a:solidFill>
                  <a:srgbClr val="FF0000"/>
                </a:solidFill>
                <a:latin typeface="Times New Roman"/>
                <a:cs typeface="Times New Roman"/>
              </a:rPr>
              <a:t>XY</a:t>
            </a:r>
            <a:r>
              <a:rPr dirty="0" baseline="-42328" sz="3150" b="1" i="1">
                <a:solidFill>
                  <a:srgbClr val="FF0000"/>
                </a:solidFill>
                <a:latin typeface="Times New Roman"/>
                <a:cs typeface="Times New Roman"/>
              </a:rPr>
              <a:t>n-</a:t>
            </a:r>
            <a:r>
              <a:rPr dirty="0" baseline="-42328" sz="3150" spc="-75" b="1" i="1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baseline="-42328" sz="3150">
              <a:latin typeface="Times New Roman"/>
              <a:cs typeface="Times New Roman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6299580" y="2298475"/>
            <a:ext cx="2631440" cy="1892300"/>
          </a:xfrm>
          <a:prstGeom prst="rect">
            <a:avLst/>
          </a:prstGeom>
        </p:spPr>
        <p:txBody>
          <a:bodyPr wrap="square" lIns="0" tIns="1416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15"/>
              </a:spcBef>
            </a:pPr>
            <a:r>
              <a:rPr dirty="0" sz="3200" b="1">
                <a:solidFill>
                  <a:srgbClr val="FF0000"/>
                </a:solidFill>
                <a:latin typeface="Times New Roman"/>
                <a:cs typeface="Times New Roman"/>
              </a:rPr>
              <a:t>if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spc="-15" b="1" i="1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=y</a:t>
            </a:r>
            <a:r>
              <a:rPr dirty="0" baseline="-25132" sz="3150" spc="-15" b="1" i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baseline="-25132" sz="3150">
              <a:latin typeface="Times New Roman"/>
              <a:cs typeface="Times New Roman"/>
            </a:endParaRPr>
          </a:p>
          <a:p>
            <a:pPr marL="86360">
              <a:lnSpc>
                <a:spcPct val="100000"/>
              </a:lnSpc>
              <a:spcBef>
                <a:spcPts val="1100"/>
              </a:spcBef>
            </a:pPr>
            <a:r>
              <a:rPr dirty="0" sz="3200" b="1">
                <a:solidFill>
                  <a:srgbClr val="FF0000"/>
                </a:solidFill>
                <a:latin typeface="Times New Roman"/>
                <a:cs typeface="Times New Roman"/>
              </a:rPr>
              <a:t>if</a:t>
            </a:r>
            <a:r>
              <a:rPr dirty="0" sz="3200" spc="-4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b="1" i="1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dirty="0" sz="3350" b="1" i="1">
                <a:solidFill>
                  <a:srgbClr val="FF0000"/>
                </a:solidFill>
                <a:latin typeface="Symbol"/>
                <a:cs typeface="Symbol"/>
              </a:rPr>
              <a:t>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dirty="0" baseline="-25132" sz="3150" b="1" i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dirty="0" sz="3200" spc="-55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20" b="1" i="1">
                <a:solidFill>
                  <a:srgbClr val="FF0000"/>
                </a:solidFill>
                <a:latin typeface="Times New Roman"/>
                <a:cs typeface="Times New Roman"/>
              </a:rPr>
              <a:t>z</a:t>
            </a:r>
            <a:r>
              <a:rPr dirty="0" baseline="-25132" sz="3150" spc="-30" b="1" i="1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dirty="0" sz="3350" spc="-20" b="1" i="1">
                <a:solidFill>
                  <a:srgbClr val="FF0000"/>
                </a:solidFill>
                <a:latin typeface="Symbol"/>
                <a:cs typeface="Symbol"/>
              </a:rPr>
              <a:t></a:t>
            </a:r>
            <a:r>
              <a:rPr dirty="0" sz="3200" spc="-20" b="1" i="1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spc="-30" b="1" i="1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endParaRPr baseline="-25132" sz="3150">
              <a:latin typeface="Times New Roman"/>
              <a:cs typeface="Times New Roman"/>
            </a:endParaRPr>
          </a:p>
          <a:p>
            <a:pPr marL="149225">
              <a:lnSpc>
                <a:spcPct val="100000"/>
              </a:lnSpc>
              <a:spcBef>
                <a:spcPts val="695"/>
              </a:spcBef>
              <a:tabLst>
                <a:tab pos="567055" algn="l"/>
              </a:tabLst>
            </a:pPr>
            <a:r>
              <a:rPr dirty="0" sz="3200" spc="-25" b="1">
                <a:solidFill>
                  <a:srgbClr val="FF0000"/>
                </a:solidFill>
                <a:latin typeface="Times New Roman"/>
                <a:cs typeface="Times New Roman"/>
              </a:rPr>
              <a:t>if</a:t>
            </a:r>
            <a:r>
              <a:rPr dirty="0" sz="3200" b="1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b="1" i="1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dirty="0" sz="3350" b="1" i="1">
                <a:solidFill>
                  <a:srgbClr val="FF0000"/>
                </a:solidFill>
                <a:latin typeface="Symbol"/>
                <a:cs typeface="Symbol"/>
              </a:rPr>
              <a:t>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dirty="0" baseline="-25132" sz="3150" b="1" i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dirty="0" sz="3200" spc="-70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20" b="1" i="1">
                <a:solidFill>
                  <a:srgbClr val="FF0000"/>
                </a:solidFill>
                <a:latin typeface="Times New Roman"/>
                <a:cs typeface="Times New Roman"/>
              </a:rPr>
              <a:t>z</a:t>
            </a:r>
            <a:r>
              <a:rPr dirty="0" baseline="-25132" sz="3150" spc="-30" b="1" i="1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dirty="0" sz="3350" spc="-20" b="1" i="1">
                <a:solidFill>
                  <a:srgbClr val="FF0000"/>
                </a:solidFill>
                <a:latin typeface="Symbol"/>
                <a:cs typeface="Symbol"/>
              </a:rPr>
              <a:t></a:t>
            </a:r>
            <a:r>
              <a:rPr dirty="0" sz="3200" spc="-20" b="1" i="1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dirty="0" baseline="-25132" sz="3150" spc="-30" b="1" i="1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endParaRPr baseline="-25132" sz="3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86105" y="427177"/>
            <a:ext cx="4817745" cy="1374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830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68935" algn="l"/>
              </a:tabLst>
            </a:pPr>
            <a:r>
              <a:rPr dirty="0" sz="3600" spc="-35" b="1">
                <a:latin typeface="宋体"/>
                <a:cs typeface="宋体"/>
              </a:rPr>
              <a:t>子</a:t>
            </a:r>
            <a:r>
              <a:rPr dirty="0" sz="3600" spc="-35" b="1">
                <a:latin typeface="宋体"/>
                <a:cs typeface="宋体"/>
              </a:rPr>
              <a:t>问</a:t>
            </a:r>
            <a:r>
              <a:rPr dirty="0" sz="3600" spc="-35" b="1">
                <a:latin typeface="宋体"/>
                <a:cs typeface="宋体"/>
              </a:rPr>
              <a:t>题</a:t>
            </a:r>
            <a:r>
              <a:rPr dirty="0" sz="3600" spc="-35" b="1">
                <a:latin typeface="宋体"/>
                <a:cs typeface="宋体"/>
              </a:rPr>
              <a:t>重</a:t>
            </a:r>
            <a:r>
              <a:rPr dirty="0" sz="3600" spc="-35" b="1">
                <a:latin typeface="宋体"/>
                <a:cs typeface="宋体"/>
              </a:rPr>
              <a:t>叠</a:t>
            </a:r>
            <a:r>
              <a:rPr dirty="0" sz="3600" spc="-50" b="1">
                <a:latin typeface="宋体"/>
                <a:cs typeface="宋体"/>
              </a:rPr>
              <a:t>性</a:t>
            </a:r>
            <a:endParaRPr sz="3600">
              <a:latin typeface="宋体"/>
              <a:cs typeface="宋体"/>
            </a:endParaRPr>
          </a:p>
          <a:p>
            <a:pPr algn="r" marR="43180">
              <a:lnSpc>
                <a:spcPct val="100000"/>
              </a:lnSpc>
              <a:spcBef>
                <a:spcPts val="2460"/>
              </a:spcBef>
            </a:pP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LCS</a:t>
            </a:r>
            <a:r>
              <a:rPr dirty="0" baseline="-21164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XY</a:t>
            </a:r>
            <a:endParaRPr baseline="-21164" sz="315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553591" y="2562555"/>
            <a:ext cx="1983739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21701" sz="4800" b="1" i="1">
                <a:solidFill>
                  <a:srgbClr val="0000CC"/>
                </a:solidFill>
                <a:latin typeface="Times New Roman"/>
                <a:cs typeface="Times New Roman"/>
              </a:rPr>
              <a:t>LCS</a:t>
            </a:r>
            <a:r>
              <a:rPr dirty="0" baseline="13227" sz="315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z="2100" b="1" i="1">
                <a:solidFill>
                  <a:srgbClr val="0000CC"/>
                </a:solidFill>
                <a:latin typeface="Times New Roman"/>
                <a:cs typeface="Times New Roman"/>
              </a:rPr>
              <a:t>m-1</a:t>
            </a:r>
            <a:r>
              <a:rPr dirty="0" baseline="13227" sz="315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sz="2100" b="1" i="1">
                <a:solidFill>
                  <a:srgbClr val="0000CC"/>
                </a:solidFill>
                <a:latin typeface="Times New Roman"/>
                <a:cs typeface="Times New Roman"/>
              </a:rPr>
              <a:t>n-</a:t>
            </a:r>
            <a:r>
              <a:rPr dirty="0" sz="2100" spc="-50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668014" y="2401011"/>
            <a:ext cx="160464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LCS</a:t>
            </a:r>
            <a:r>
              <a:rPr dirty="0" baseline="-21164" sz="315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-33068" sz="3150" b="1" i="1">
                <a:solidFill>
                  <a:srgbClr val="0000CC"/>
                </a:solidFill>
                <a:latin typeface="Times New Roman"/>
                <a:cs typeface="Times New Roman"/>
              </a:rPr>
              <a:t>m-</a:t>
            </a:r>
            <a:r>
              <a:rPr dirty="0" baseline="-33068" sz="3150" spc="-37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baseline="-21164" sz="3150" spc="-37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endParaRPr baseline="-21164" sz="315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525134" y="2401011"/>
            <a:ext cx="154749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LCS</a:t>
            </a:r>
            <a:r>
              <a:rPr dirty="0" baseline="-21164" sz="3150" b="1" i="1">
                <a:solidFill>
                  <a:srgbClr val="0000CC"/>
                </a:solidFill>
                <a:latin typeface="Times New Roman"/>
                <a:cs typeface="Times New Roman"/>
              </a:rPr>
              <a:t>XY</a:t>
            </a:r>
            <a:r>
              <a:rPr dirty="0" baseline="-33068" sz="3150" b="1" i="1">
                <a:solidFill>
                  <a:srgbClr val="0000CC"/>
                </a:solidFill>
                <a:latin typeface="Times New Roman"/>
                <a:cs typeface="Times New Roman"/>
              </a:rPr>
              <a:t>n-</a:t>
            </a:r>
            <a:r>
              <a:rPr dirty="0" baseline="-33068" sz="3150" spc="-75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endParaRPr baseline="-33068" sz="315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24408" y="3786885"/>
            <a:ext cx="617093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2099945" algn="l"/>
                <a:tab pos="4212590" algn="l"/>
              </a:tabLst>
            </a:pPr>
            <a:r>
              <a:rPr dirty="0" baseline="21701" sz="4800" b="1" i="1">
                <a:solidFill>
                  <a:srgbClr val="0000CC"/>
                </a:solidFill>
                <a:latin typeface="Times New Roman"/>
                <a:cs typeface="Times New Roman"/>
              </a:rPr>
              <a:t>LCS</a:t>
            </a:r>
            <a:r>
              <a:rPr dirty="0" baseline="13227" sz="315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z="2100" b="1" i="1">
                <a:solidFill>
                  <a:srgbClr val="0000CC"/>
                </a:solidFill>
                <a:latin typeface="Times New Roman"/>
                <a:cs typeface="Times New Roman"/>
              </a:rPr>
              <a:t>m-2</a:t>
            </a:r>
            <a:r>
              <a:rPr dirty="0" baseline="13227" sz="315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sz="2100" b="1" i="1">
                <a:solidFill>
                  <a:srgbClr val="0000CC"/>
                </a:solidFill>
                <a:latin typeface="Times New Roman"/>
                <a:cs typeface="Times New Roman"/>
              </a:rPr>
              <a:t>n-</a:t>
            </a:r>
            <a:r>
              <a:rPr dirty="0" sz="2100" spc="-50" b="1" i="1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r>
              <a:rPr dirty="0" sz="2100" b="1" i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baseline="19965" sz="4800" b="1" i="1">
                <a:solidFill>
                  <a:srgbClr val="0000CC"/>
                </a:solidFill>
                <a:latin typeface="Times New Roman"/>
                <a:cs typeface="Times New Roman"/>
              </a:rPr>
              <a:t>LCS</a:t>
            </a:r>
            <a:r>
              <a:rPr dirty="0" baseline="9259" sz="315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-3968" sz="3150" b="1" i="1">
                <a:solidFill>
                  <a:srgbClr val="0000CC"/>
                </a:solidFill>
                <a:latin typeface="Times New Roman"/>
                <a:cs typeface="Times New Roman"/>
              </a:rPr>
              <a:t>m-2</a:t>
            </a:r>
            <a:r>
              <a:rPr dirty="0" baseline="9259" sz="315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baseline="-3968" sz="3150" b="1" i="1">
                <a:solidFill>
                  <a:srgbClr val="0000CC"/>
                </a:solidFill>
                <a:latin typeface="Times New Roman"/>
                <a:cs typeface="Times New Roman"/>
              </a:rPr>
              <a:t>n-</a:t>
            </a:r>
            <a:r>
              <a:rPr dirty="0" baseline="-3968" sz="3150" spc="-75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baseline="-3968" sz="3150" b="1" i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baseline="21701" sz="4800" b="1" i="1">
                <a:solidFill>
                  <a:srgbClr val="0000CC"/>
                </a:solidFill>
                <a:latin typeface="Times New Roman"/>
                <a:cs typeface="Times New Roman"/>
              </a:rPr>
              <a:t>LCS</a:t>
            </a:r>
            <a:r>
              <a:rPr dirty="0" baseline="13227" sz="315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z="2100" b="1" i="1">
                <a:solidFill>
                  <a:srgbClr val="0000CC"/>
                </a:solidFill>
                <a:latin typeface="Times New Roman"/>
                <a:cs typeface="Times New Roman"/>
              </a:rPr>
              <a:t>m-1</a:t>
            </a:r>
            <a:r>
              <a:rPr dirty="0" baseline="13227" sz="315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sz="2100" b="1" i="1">
                <a:solidFill>
                  <a:srgbClr val="0000CC"/>
                </a:solidFill>
                <a:latin typeface="Times New Roman"/>
                <a:cs typeface="Times New Roman"/>
              </a:rPr>
              <a:t>n-</a:t>
            </a:r>
            <a:r>
              <a:rPr dirty="0" sz="2100" spc="-50" b="1" i="1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588006" y="1783206"/>
            <a:ext cx="3263900" cy="695960"/>
          </a:xfrm>
          <a:custGeom>
            <a:avLst/>
            <a:gdLst/>
            <a:ahLst/>
            <a:cxnLst/>
            <a:rect l="l" t="t" r="r" b="b"/>
            <a:pathLst>
              <a:path w="3263900" h="695960">
                <a:moveTo>
                  <a:pt x="1720850" y="570992"/>
                </a:moveTo>
                <a:lnTo>
                  <a:pt x="1692275" y="570992"/>
                </a:lnTo>
                <a:lnTo>
                  <a:pt x="1692275" y="9017"/>
                </a:lnTo>
                <a:lnTo>
                  <a:pt x="1635125" y="9017"/>
                </a:lnTo>
                <a:lnTo>
                  <a:pt x="1635125" y="47828"/>
                </a:lnTo>
                <a:lnTo>
                  <a:pt x="1615948" y="508"/>
                </a:lnTo>
                <a:lnTo>
                  <a:pt x="95186" y="616026"/>
                </a:lnTo>
                <a:lnTo>
                  <a:pt x="84455" y="589534"/>
                </a:lnTo>
                <a:lnTo>
                  <a:pt x="0" y="685292"/>
                </a:lnTo>
                <a:lnTo>
                  <a:pt x="127381" y="695452"/>
                </a:lnTo>
                <a:lnTo>
                  <a:pt x="120992" y="679704"/>
                </a:lnTo>
                <a:lnTo>
                  <a:pt x="116649" y="668985"/>
                </a:lnTo>
                <a:lnTo>
                  <a:pt x="1635125" y="54394"/>
                </a:lnTo>
                <a:lnTo>
                  <a:pt x="1635125" y="570992"/>
                </a:lnTo>
                <a:lnTo>
                  <a:pt x="1606550" y="570992"/>
                </a:lnTo>
                <a:lnTo>
                  <a:pt x="1663700" y="685292"/>
                </a:lnTo>
                <a:lnTo>
                  <a:pt x="1706562" y="599567"/>
                </a:lnTo>
                <a:lnTo>
                  <a:pt x="1720850" y="570992"/>
                </a:lnTo>
                <a:close/>
              </a:path>
              <a:path w="3263900" h="695960">
                <a:moveTo>
                  <a:pt x="3263900" y="685292"/>
                </a:moveTo>
                <a:lnTo>
                  <a:pt x="3257042" y="677037"/>
                </a:lnTo>
                <a:lnTo>
                  <a:pt x="3182239" y="586994"/>
                </a:lnTo>
                <a:lnTo>
                  <a:pt x="3170732" y="613168"/>
                </a:lnTo>
                <a:lnTo>
                  <a:pt x="1777492" y="0"/>
                </a:lnTo>
                <a:lnTo>
                  <a:pt x="1754378" y="52324"/>
                </a:lnTo>
                <a:lnTo>
                  <a:pt x="3147720" y="665543"/>
                </a:lnTo>
                <a:lnTo>
                  <a:pt x="3136265" y="691642"/>
                </a:lnTo>
                <a:lnTo>
                  <a:pt x="3263900" y="685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116190" y="2859913"/>
            <a:ext cx="744855" cy="761365"/>
          </a:xfrm>
          <a:custGeom>
            <a:avLst/>
            <a:gdLst/>
            <a:ahLst/>
            <a:cxnLst/>
            <a:rect l="l" t="t" r="r" b="b"/>
            <a:pathLst>
              <a:path w="744855" h="761364">
                <a:moveTo>
                  <a:pt x="39001" y="639445"/>
                </a:moveTo>
                <a:lnTo>
                  <a:pt x="0" y="761238"/>
                </a:lnTo>
                <a:lnTo>
                  <a:pt x="119287" y="719836"/>
                </a:lnTo>
                <a:lnTo>
                  <a:pt x="80340" y="719836"/>
                </a:lnTo>
                <a:lnTo>
                  <a:pt x="39471" y="679831"/>
                </a:lnTo>
                <a:lnTo>
                  <a:pt x="59428" y="659405"/>
                </a:lnTo>
                <a:lnTo>
                  <a:pt x="39001" y="639445"/>
                </a:lnTo>
                <a:close/>
              </a:path>
              <a:path w="744855" h="761364">
                <a:moveTo>
                  <a:pt x="59428" y="659405"/>
                </a:moveTo>
                <a:lnTo>
                  <a:pt x="39471" y="679831"/>
                </a:lnTo>
                <a:lnTo>
                  <a:pt x="80340" y="719836"/>
                </a:lnTo>
                <a:lnTo>
                  <a:pt x="100332" y="699375"/>
                </a:lnTo>
                <a:lnTo>
                  <a:pt x="59428" y="659405"/>
                </a:lnTo>
                <a:close/>
              </a:path>
              <a:path w="744855" h="761364">
                <a:moveTo>
                  <a:pt x="100332" y="699375"/>
                </a:moveTo>
                <a:lnTo>
                  <a:pt x="80340" y="719836"/>
                </a:lnTo>
                <a:lnTo>
                  <a:pt x="119287" y="719836"/>
                </a:lnTo>
                <a:lnTo>
                  <a:pt x="120751" y="719327"/>
                </a:lnTo>
                <a:lnTo>
                  <a:pt x="100332" y="699375"/>
                </a:lnTo>
                <a:close/>
              </a:path>
              <a:path w="744855" h="761364">
                <a:moveTo>
                  <a:pt x="703719" y="0"/>
                </a:moveTo>
                <a:lnTo>
                  <a:pt x="59428" y="659405"/>
                </a:lnTo>
                <a:lnTo>
                  <a:pt x="100332" y="699375"/>
                </a:lnTo>
                <a:lnTo>
                  <a:pt x="744613" y="40004"/>
                </a:lnTo>
                <a:lnTo>
                  <a:pt x="703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1908301" y="2859913"/>
            <a:ext cx="6952615" cy="1068070"/>
            <a:chOff x="1908301" y="2859913"/>
            <a:chExt cx="6952615" cy="1068070"/>
          </a:xfrm>
        </p:grpSpPr>
        <p:sp>
          <p:nvSpPr>
            <p:cNvPr id="10" name="object 10" descr=""/>
            <p:cNvSpPr/>
            <p:nvPr/>
          </p:nvSpPr>
          <p:spPr>
            <a:xfrm>
              <a:off x="1908302" y="2859912"/>
              <a:ext cx="2921000" cy="857250"/>
            </a:xfrm>
            <a:custGeom>
              <a:avLst/>
              <a:gdLst/>
              <a:ahLst/>
              <a:cxnLst/>
              <a:rect l="l" t="t" r="r" b="b"/>
              <a:pathLst>
                <a:path w="2921000" h="857250">
                  <a:moveTo>
                    <a:pt x="871601" y="832612"/>
                  </a:moveTo>
                  <a:lnTo>
                    <a:pt x="857732" y="794131"/>
                  </a:lnTo>
                  <a:lnTo>
                    <a:pt x="828294" y="712343"/>
                  </a:lnTo>
                  <a:lnTo>
                    <a:pt x="808609" y="733005"/>
                  </a:lnTo>
                  <a:lnTo>
                    <a:pt x="39497" y="0"/>
                  </a:lnTo>
                  <a:lnTo>
                    <a:pt x="0" y="41402"/>
                  </a:lnTo>
                  <a:lnTo>
                    <a:pt x="769150" y="774446"/>
                  </a:lnTo>
                  <a:lnTo>
                    <a:pt x="749427" y="795147"/>
                  </a:lnTo>
                  <a:lnTo>
                    <a:pt x="871601" y="832612"/>
                  </a:lnTo>
                  <a:close/>
                </a:path>
                <a:path w="2921000" h="857250">
                  <a:moveTo>
                    <a:pt x="2920492" y="832612"/>
                  </a:moveTo>
                  <a:lnTo>
                    <a:pt x="2825750" y="746887"/>
                  </a:lnTo>
                  <a:lnTo>
                    <a:pt x="2818066" y="774420"/>
                  </a:lnTo>
                  <a:lnTo>
                    <a:pt x="147574" y="30607"/>
                  </a:lnTo>
                  <a:lnTo>
                    <a:pt x="132207" y="85725"/>
                  </a:lnTo>
                  <a:lnTo>
                    <a:pt x="2802686" y="829500"/>
                  </a:lnTo>
                  <a:lnTo>
                    <a:pt x="2795016" y="856996"/>
                  </a:lnTo>
                  <a:lnTo>
                    <a:pt x="2896959" y="837184"/>
                  </a:lnTo>
                  <a:lnTo>
                    <a:pt x="2920492" y="8326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971799" y="2860294"/>
              <a:ext cx="1064895" cy="832485"/>
            </a:xfrm>
            <a:custGeom>
              <a:avLst/>
              <a:gdLst/>
              <a:ahLst/>
              <a:cxnLst/>
              <a:rect l="l" t="t" r="r" b="b"/>
              <a:pathLst>
                <a:path w="1064895" h="832485">
                  <a:moveTo>
                    <a:pt x="55499" y="717041"/>
                  </a:moveTo>
                  <a:lnTo>
                    <a:pt x="0" y="832230"/>
                  </a:lnTo>
                  <a:lnTo>
                    <a:pt x="125349" y="807465"/>
                  </a:lnTo>
                  <a:lnTo>
                    <a:pt x="121424" y="802385"/>
                  </a:lnTo>
                  <a:lnTo>
                    <a:pt x="85343" y="802385"/>
                  </a:lnTo>
                  <a:lnTo>
                    <a:pt x="50292" y="757173"/>
                  </a:lnTo>
                  <a:lnTo>
                    <a:pt x="72960" y="739646"/>
                  </a:lnTo>
                  <a:lnTo>
                    <a:pt x="55499" y="717041"/>
                  </a:lnTo>
                  <a:close/>
                </a:path>
                <a:path w="1064895" h="832485">
                  <a:moveTo>
                    <a:pt x="72960" y="739646"/>
                  </a:moveTo>
                  <a:lnTo>
                    <a:pt x="50292" y="757173"/>
                  </a:lnTo>
                  <a:lnTo>
                    <a:pt x="85343" y="802385"/>
                  </a:lnTo>
                  <a:lnTo>
                    <a:pt x="107932" y="784919"/>
                  </a:lnTo>
                  <a:lnTo>
                    <a:pt x="72960" y="739646"/>
                  </a:lnTo>
                  <a:close/>
                </a:path>
                <a:path w="1064895" h="832485">
                  <a:moveTo>
                    <a:pt x="107932" y="784919"/>
                  </a:moveTo>
                  <a:lnTo>
                    <a:pt x="85343" y="802385"/>
                  </a:lnTo>
                  <a:lnTo>
                    <a:pt x="121424" y="802385"/>
                  </a:lnTo>
                  <a:lnTo>
                    <a:pt x="107932" y="784919"/>
                  </a:lnTo>
                  <a:close/>
                </a:path>
                <a:path w="1064895" h="832485">
                  <a:moveTo>
                    <a:pt x="1029588" y="0"/>
                  </a:moveTo>
                  <a:lnTo>
                    <a:pt x="72960" y="739646"/>
                  </a:lnTo>
                  <a:lnTo>
                    <a:pt x="107932" y="784919"/>
                  </a:lnTo>
                  <a:lnTo>
                    <a:pt x="1064514" y="45211"/>
                  </a:lnTo>
                  <a:lnTo>
                    <a:pt x="102958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086987" y="2862706"/>
              <a:ext cx="3173730" cy="1065530"/>
            </a:xfrm>
            <a:custGeom>
              <a:avLst/>
              <a:gdLst/>
              <a:ahLst/>
              <a:cxnLst/>
              <a:rect l="l" t="t" r="r" b="b"/>
              <a:pathLst>
                <a:path w="3173729" h="1065529">
                  <a:moveTo>
                    <a:pt x="3173222" y="1045718"/>
                  </a:moveTo>
                  <a:lnTo>
                    <a:pt x="3081909" y="956310"/>
                  </a:lnTo>
                  <a:lnTo>
                    <a:pt x="3073146" y="983526"/>
                  </a:lnTo>
                  <a:lnTo>
                    <a:pt x="47777" y="10858"/>
                  </a:lnTo>
                  <a:lnTo>
                    <a:pt x="22987" y="0"/>
                  </a:lnTo>
                  <a:lnTo>
                    <a:pt x="21869" y="2527"/>
                  </a:lnTo>
                  <a:lnTo>
                    <a:pt x="19177" y="1651"/>
                  </a:lnTo>
                  <a:lnTo>
                    <a:pt x="10960" y="27368"/>
                  </a:lnTo>
                  <a:lnTo>
                    <a:pt x="0" y="52324"/>
                  </a:lnTo>
                  <a:lnTo>
                    <a:pt x="2616" y="53479"/>
                  </a:lnTo>
                  <a:lnTo>
                    <a:pt x="1778" y="56134"/>
                  </a:lnTo>
                  <a:lnTo>
                    <a:pt x="27914" y="64541"/>
                  </a:lnTo>
                  <a:lnTo>
                    <a:pt x="2225840" y="1026109"/>
                  </a:lnTo>
                  <a:lnTo>
                    <a:pt x="2214372" y="1052322"/>
                  </a:lnTo>
                  <a:lnTo>
                    <a:pt x="2342007" y="1045718"/>
                  </a:lnTo>
                  <a:lnTo>
                    <a:pt x="2335225" y="1037590"/>
                  </a:lnTo>
                  <a:lnTo>
                    <a:pt x="2260219" y="947547"/>
                  </a:lnTo>
                  <a:lnTo>
                    <a:pt x="2248776" y="973696"/>
                  </a:lnTo>
                  <a:lnTo>
                    <a:pt x="565950" y="237540"/>
                  </a:lnTo>
                  <a:lnTo>
                    <a:pt x="3055594" y="1037996"/>
                  </a:lnTo>
                  <a:lnTo>
                    <a:pt x="3046857" y="1065149"/>
                  </a:lnTo>
                  <a:lnTo>
                    <a:pt x="3166605" y="1046734"/>
                  </a:lnTo>
                  <a:lnTo>
                    <a:pt x="3173222" y="10457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955794" y="2860040"/>
              <a:ext cx="936625" cy="832485"/>
            </a:xfrm>
            <a:custGeom>
              <a:avLst/>
              <a:gdLst/>
              <a:ahLst/>
              <a:cxnLst/>
              <a:rect l="l" t="t" r="r" b="b"/>
              <a:pathLst>
                <a:path w="936625" h="832485">
                  <a:moveTo>
                    <a:pt x="47751" y="713994"/>
                  </a:moveTo>
                  <a:lnTo>
                    <a:pt x="0" y="832485"/>
                  </a:lnTo>
                  <a:lnTo>
                    <a:pt x="123570" y="799592"/>
                  </a:lnTo>
                  <a:lnTo>
                    <a:pt x="121321" y="797052"/>
                  </a:lnTo>
                  <a:lnTo>
                    <a:pt x="83184" y="797052"/>
                  </a:lnTo>
                  <a:lnTo>
                    <a:pt x="45338" y="754253"/>
                  </a:lnTo>
                  <a:lnTo>
                    <a:pt x="66691" y="735376"/>
                  </a:lnTo>
                  <a:lnTo>
                    <a:pt x="47751" y="713994"/>
                  </a:lnTo>
                  <a:close/>
                </a:path>
                <a:path w="936625" h="832485">
                  <a:moveTo>
                    <a:pt x="66691" y="735376"/>
                  </a:moveTo>
                  <a:lnTo>
                    <a:pt x="45338" y="754253"/>
                  </a:lnTo>
                  <a:lnTo>
                    <a:pt x="83184" y="797052"/>
                  </a:lnTo>
                  <a:lnTo>
                    <a:pt x="104573" y="778143"/>
                  </a:lnTo>
                  <a:lnTo>
                    <a:pt x="66691" y="735376"/>
                  </a:lnTo>
                  <a:close/>
                </a:path>
                <a:path w="936625" h="832485">
                  <a:moveTo>
                    <a:pt x="104573" y="778143"/>
                  </a:moveTo>
                  <a:lnTo>
                    <a:pt x="83184" y="797052"/>
                  </a:lnTo>
                  <a:lnTo>
                    <a:pt x="121321" y="797052"/>
                  </a:lnTo>
                  <a:lnTo>
                    <a:pt x="104573" y="778143"/>
                  </a:lnTo>
                  <a:close/>
                </a:path>
                <a:path w="936625" h="832485">
                  <a:moveTo>
                    <a:pt x="898525" y="0"/>
                  </a:moveTo>
                  <a:lnTo>
                    <a:pt x="66691" y="735376"/>
                  </a:lnTo>
                  <a:lnTo>
                    <a:pt x="104573" y="778143"/>
                  </a:lnTo>
                  <a:lnTo>
                    <a:pt x="936370" y="42799"/>
                  </a:lnTo>
                  <a:lnTo>
                    <a:pt x="89852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942584" y="2863595"/>
              <a:ext cx="2917825" cy="1058545"/>
            </a:xfrm>
            <a:custGeom>
              <a:avLst/>
              <a:gdLst/>
              <a:ahLst/>
              <a:cxnLst/>
              <a:rect l="l" t="t" r="r" b="b"/>
              <a:pathLst>
                <a:path w="2917825" h="1058545">
                  <a:moveTo>
                    <a:pt x="2150110" y="1044829"/>
                  </a:moveTo>
                  <a:lnTo>
                    <a:pt x="2142985" y="1036193"/>
                  </a:lnTo>
                  <a:lnTo>
                    <a:pt x="2068830" y="946277"/>
                  </a:lnTo>
                  <a:lnTo>
                    <a:pt x="2057222" y="972439"/>
                  </a:lnTo>
                  <a:lnTo>
                    <a:pt x="23114" y="70485"/>
                  </a:lnTo>
                  <a:lnTo>
                    <a:pt x="0" y="122682"/>
                  </a:lnTo>
                  <a:lnTo>
                    <a:pt x="2034082" y="1024623"/>
                  </a:lnTo>
                  <a:lnTo>
                    <a:pt x="2022475" y="1050798"/>
                  </a:lnTo>
                  <a:lnTo>
                    <a:pt x="2150110" y="1044829"/>
                  </a:lnTo>
                  <a:close/>
                </a:path>
                <a:path w="2917825" h="1058545">
                  <a:moveTo>
                    <a:pt x="2917825" y="1044829"/>
                  </a:moveTo>
                  <a:lnTo>
                    <a:pt x="2914751" y="1041527"/>
                  </a:lnTo>
                  <a:lnTo>
                    <a:pt x="2830830" y="951230"/>
                  </a:lnTo>
                  <a:lnTo>
                    <a:pt x="2820822" y="977900"/>
                  </a:lnTo>
                  <a:lnTo>
                    <a:pt x="212852" y="0"/>
                  </a:lnTo>
                  <a:lnTo>
                    <a:pt x="192786" y="53467"/>
                  </a:lnTo>
                  <a:lnTo>
                    <a:pt x="2800705" y="1031481"/>
                  </a:lnTo>
                  <a:lnTo>
                    <a:pt x="2790698" y="1058164"/>
                  </a:lnTo>
                  <a:lnTo>
                    <a:pt x="2917825" y="10448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7084568" y="3712540"/>
            <a:ext cx="84010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5" b="1">
                <a:solidFill>
                  <a:srgbClr val="0000CC"/>
                </a:solidFill>
                <a:latin typeface="Times New Roman"/>
                <a:cs typeface="Times New Roman"/>
              </a:rPr>
              <a:t>……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559813" y="4794262"/>
            <a:ext cx="6269990" cy="708025"/>
          </a:xfrm>
          <a:prstGeom prst="rect">
            <a:avLst/>
          </a:prstGeom>
          <a:solidFill>
            <a:srgbClr val="66CCFF"/>
          </a:solidFill>
        </p:spPr>
        <p:txBody>
          <a:bodyPr wrap="square" lIns="0" tIns="3556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dirty="0" sz="4000" spc="-35" b="1" i="1">
                <a:solidFill>
                  <a:srgbClr val="FF0000"/>
                </a:solidFill>
                <a:latin typeface="Times New Roman"/>
                <a:cs typeface="Times New Roman"/>
              </a:rPr>
              <a:t>LCS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问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题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具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有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子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问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题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重</a:t>
            </a:r>
            <a:r>
              <a:rPr dirty="0" sz="4000" spc="-40" b="1">
                <a:solidFill>
                  <a:srgbClr val="FF0000"/>
                </a:solidFill>
                <a:latin typeface="宋体"/>
                <a:cs typeface="宋体"/>
              </a:rPr>
              <a:t>叠</a:t>
            </a:r>
            <a:r>
              <a:rPr dirty="0" sz="4000" spc="-50" b="1">
                <a:solidFill>
                  <a:srgbClr val="FF0000"/>
                </a:solidFill>
                <a:latin typeface="宋体"/>
                <a:cs typeface="宋体"/>
              </a:rPr>
              <a:t>性</a:t>
            </a:r>
            <a:endParaRPr sz="4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5394" y="354533"/>
            <a:ext cx="590867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5"/>
              <a:t>建立</a:t>
            </a:r>
            <a:r>
              <a:rPr dirty="0" spc="-25"/>
              <a:t>LCS</a:t>
            </a:r>
            <a:r>
              <a:rPr dirty="0" spc="-50"/>
              <a:t>长</a:t>
            </a:r>
            <a:r>
              <a:rPr dirty="0" spc="-50"/>
              <a:t>度</a:t>
            </a:r>
            <a:r>
              <a:rPr dirty="0" spc="-50"/>
              <a:t>的</a:t>
            </a:r>
            <a:r>
              <a:rPr dirty="0" spc="-45"/>
              <a:t>递</a:t>
            </a:r>
            <a:r>
              <a:rPr dirty="0" spc="-50"/>
              <a:t>归</a:t>
            </a:r>
            <a:r>
              <a:rPr dirty="0" spc="-50"/>
              <a:t>方</a:t>
            </a:r>
            <a:r>
              <a:rPr dirty="0" spc="-50"/>
              <a:t>程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1431036"/>
            <a:ext cx="9144000" cy="3423285"/>
            <a:chOff x="0" y="1431036"/>
            <a:chExt cx="9144000" cy="342328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32" y="1827806"/>
              <a:ext cx="155879" cy="1556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76" y="1461516"/>
              <a:ext cx="1057656" cy="10119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076" y="1461516"/>
              <a:ext cx="726948" cy="101193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4568" y="1461516"/>
              <a:ext cx="1903476" cy="101193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027" y="1767840"/>
              <a:ext cx="502919" cy="69189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2932" y="1431036"/>
              <a:ext cx="1059180" cy="101193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1655" y="1461516"/>
              <a:ext cx="879347" cy="101193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1988" y="1767840"/>
              <a:ext cx="502920" cy="69189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19044" y="1431036"/>
              <a:ext cx="1059180" cy="101193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77767" y="1461516"/>
              <a:ext cx="1438656" cy="101193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15967" y="1431036"/>
              <a:ext cx="1976627" cy="101193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156459"/>
              <a:ext cx="550164" cy="9479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876" y="2119884"/>
              <a:ext cx="1438656" cy="101193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9075" y="2089404"/>
              <a:ext cx="3811524" cy="101193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9288" y="2784347"/>
              <a:ext cx="940308" cy="899159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6195" y="2784347"/>
              <a:ext cx="646176" cy="89915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8972" y="2784347"/>
              <a:ext cx="5481828" cy="899159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67400" y="2784347"/>
              <a:ext cx="882396" cy="89915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18503" y="2784347"/>
              <a:ext cx="646176" cy="899159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31279" y="2784347"/>
              <a:ext cx="1069848" cy="89915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67728" y="2758439"/>
              <a:ext cx="941831" cy="89916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76743" y="2784347"/>
              <a:ext cx="1082040" cy="899159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9288" y="3369563"/>
              <a:ext cx="940308" cy="89916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6195" y="3369563"/>
              <a:ext cx="646176" cy="89916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8972" y="3369563"/>
              <a:ext cx="1938527" cy="89916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24100" y="3369563"/>
              <a:ext cx="669036" cy="89916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59735" y="3369563"/>
              <a:ext cx="1050036" cy="89916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76372" y="3369563"/>
              <a:ext cx="669036" cy="89916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12007" y="3369563"/>
              <a:ext cx="3339084" cy="89916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17691" y="3369563"/>
              <a:ext cx="882395" cy="89916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66688" y="3369563"/>
              <a:ext cx="646176" cy="89916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79464" y="3369563"/>
              <a:ext cx="1385315" cy="899160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31380" y="3343656"/>
              <a:ext cx="941831" cy="899159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40395" y="3369563"/>
              <a:ext cx="737616" cy="89916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025383" y="3640836"/>
              <a:ext cx="513587" cy="615695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086343" y="3369563"/>
              <a:ext cx="867155" cy="89916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420100" y="3369563"/>
              <a:ext cx="714755" cy="89916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682228" y="3640836"/>
              <a:ext cx="446531" cy="615695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9288" y="3954780"/>
              <a:ext cx="940308" cy="899160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6195" y="3954780"/>
              <a:ext cx="646176" cy="899160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18972" y="3954780"/>
              <a:ext cx="2731007" cy="89916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6579" y="3954780"/>
              <a:ext cx="646176" cy="899160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229355" y="3954780"/>
              <a:ext cx="845819" cy="899160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41776" y="3954780"/>
              <a:ext cx="669036" cy="899160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677411" y="3954780"/>
              <a:ext cx="1594103" cy="899160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38115" y="3954780"/>
              <a:ext cx="669036" cy="899160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873752" y="3954780"/>
              <a:ext cx="1626107" cy="899160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966459" y="3954780"/>
              <a:ext cx="781812" cy="899160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15455" y="3954780"/>
              <a:ext cx="646176" cy="899160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28232" y="3954780"/>
              <a:ext cx="1385315" cy="899160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80147" y="3928871"/>
              <a:ext cx="941831" cy="899159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90688" y="3954780"/>
              <a:ext cx="737616" cy="899160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075676" y="4226052"/>
              <a:ext cx="513587" cy="615695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136635" y="3947159"/>
              <a:ext cx="758951" cy="899159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461247" y="3954780"/>
              <a:ext cx="682751" cy="899160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723376" y="4226052"/>
              <a:ext cx="420624" cy="615695"/>
            </a:xfrm>
            <a:prstGeom prst="rect">
              <a:avLst/>
            </a:prstGeom>
          </p:spPr>
        </p:pic>
      </p:grpSp>
      <p:sp>
        <p:nvSpPr>
          <p:cNvPr id="60" name="object 60" descr=""/>
          <p:cNvSpPr txBox="1"/>
          <p:nvPr/>
        </p:nvSpPr>
        <p:spPr>
          <a:xfrm>
            <a:off x="53339" y="1470406"/>
            <a:ext cx="5961380" cy="3100705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381000" algn="l"/>
              </a:tabLst>
            </a:pPr>
            <a:r>
              <a:rPr dirty="0" sz="3600" b="1" i="1">
                <a:latin typeface="Times New Roman"/>
                <a:cs typeface="Times New Roman"/>
              </a:rPr>
              <a:t>C[i</a:t>
            </a:r>
            <a:r>
              <a:rPr dirty="0" sz="3600" spc="5" b="1" i="1">
                <a:latin typeface="Times New Roman"/>
                <a:cs typeface="Times New Roman"/>
              </a:rPr>
              <a:t>, </a:t>
            </a:r>
            <a:r>
              <a:rPr dirty="0" sz="3600" b="1" i="1">
                <a:latin typeface="Times New Roman"/>
                <a:cs typeface="Times New Roman"/>
              </a:rPr>
              <a:t>j]</a:t>
            </a:r>
            <a:r>
              <a:rPr dirty="0" sz="3600" spc="5" b="1" i="1">
                <a:latin typeface="Times New Roman"/>
                <a:cs typeface="Times New Roman"/>
              </a:rPr>
              <a:t> = </a:t>
            </a:r>
            <a:r>
              <a:rPr dirty="0" sz="3600" b="1" i="1">
                <a:latin typeface="Times New Roman"/>
                <a:cs typeface="Times New Roman"/>
              </a:rPr>
              <a:t>X</a:t>
            </a:r>
            <a:r>
              <a:rPr dirty="0" baseline="-20833" sz="3600" b="1" i="1">
                <a:latin typeface="Times New Roman"/>
                <a:cs typeface="Times New Roman"/>
              </a:rPr>
              <a:t>i</a:t>
            </a:r>
            <a:r>
              <a:rPr dirty="0" sz="3600" spc="-30" b="1">
                <a:latin typeface="宋体"/>
                <a:cs typeface="宋体"/>
              </a:rPr>
              <a:t>与</a:t>
            </a:r>
            <a:r>
              <a:rPr dirty="0" sz="3600" b="1" i="1">
                <a:latin typeface="Times New Roman"/>
                <a:cs typeface="Times New Roman"/>
              </a:rPr>
              <a:t>Y</a:t>
            </a:r>
            <a:r>
              <a:rPr dirty="0" baseline="-20833" sz="3600" b="1" i="1">
                <a:latin typeface="Times New Roman"/>
                <a:cs typeface="Times New Roman"/>
              </a:rPr>
              <a:t>j</a:t>
            </a:r>
            <a:r>
              <a:rPr dirty="0" baseline="-20833" sz="3600" spc="-22" b="1" i="1">
                <a:latin typeface="Times New Roman"/>
                <a:cs typeface="Times New Roman"/>
              </a:rPr>
              <a:t> </a:t>
            </a:r>
            <a:r>
              <a:rPr dirty="0" sz="3600" spc="-35" b="1">
                <a:latin typeface="宋体"/>
                <a:cs typeface="宋体"/>
              </a:rPr>
              <a:t>的</a:t>
            </a:r>
            <a:r>
              <a:rPr dirty="0" sz="3600" spc="-30" b="1" i="1">
                <a:latin typeface="Times New Roman"/>
                <a:cs typeface="Times New Roman"/>
              </a:rPr>
              <a:t>LCS</a:t>
            </a:r>
            <a:r>
              <a:rPr dirty="0" sz="3600" spc="-35" b="1">
                <a:latin typeface="宋体"/>
                <a:cs typeface="宋体"/>
              </a:rPr>
              <a:t>的</a:t>
            </a:r>
            <a:r>
              <a:rPr dirty="0" sz="3600" spc="-35" b="1">
                <a:latin typeface="宋体"/>
                <a:cs typeface="宋体"/>
              </a:rPr>
              <a:t>长</a:t>
            </a:r>
            <a:r>
              <a:rPr dirty="0" sz="3600" spc="-50" b="1">
                <a:latin typeface="宋体"/>
                <a:cs typeface="宋体"/>
              </a:rPr>
              <a:t>度</a:t>
            </a:r>
            <a:endParaRPr sz="3600">
              <a:latin typeface="宋体"/>
              <a:cs typeface="宋体"/>
            </a:endParaRPr>
          </a:p>
          <a:p>
            <a:pPr marL="3810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81000" algn="l"/>
              </a:tabLst>
            </a:pPr>
            <a:r>
              <a:rPr dirty="0" sz="3600" spc="-10" b="1" i="1">
                <a:latin typeface="Times New Roman"/>
                <a:cs typeface="Times New Roman"/>
              </a:rPr>
              <a:t>LCS</a:t>
            </a:r>
            <a:r>
              <a:rPr dirty="0" sz="3600" spc="-35" b="1">
                <a:latin typeface="宋体"/>
                <a:cs typeface="宋体"/>
              </a:rPr>
              <a:t>长</a:t>
            </a:r>
            <a:r>
              <a:rPr dirty="0" sz="3600" spc="-35" b="1">
                <a:latin typeface="宋体"/>
                <a:cs typeface="宋体"/>
              </a:rPr>
              <a:t>度</a:t>
            </a:r>
            <a:r>
              <a:rPr dirty="0" sz="3600" spc="-35" b="1">
                <a:latin typeface="宋体"/>
                <a:cs typeface="宋体"/>
              </a:rPr>
              <a:t>的</a:t>
            </a:r>
            <a:r>
              <a:rPr dirty="0" sz="3600" spc="-35" b="1">
                <a:latin typeface="宋体"/>
                <a:cs typeface="宋体"/>
              </a:rPr>
              <a:t>递</a:t>
            </a:r>
            <a:r>
              <a:rPr dirty="0" sz="3600" spc="-35" b="1">
                <a:latin typeface="宋体"/>
                <a:cs typeface="宋体"/>
              </a:rPr>
              <a:t>归</a:t>
            </a:r>
            <a:r>
              <a:rPr dirty="0" sz="3600" spc="-35" b="1">
                <a:latin typeface="宋体"/>
                <a:cs typeface="宋体"/>
              </a:rPr>
              <a:t>方</a:t>
            </a:r>
            <a:r>
              <a:rPr dirty="0" sz="3600" spc="-50" b="1">
                <a:latin typeface="宋体"/>
                <a:cs typeface="宋体"/>
              </a:rPr>
              <a:t>程</a:t>
            </a:r>
            <a:endParaRPr sz="3600">
              <a:latin typeface="宋体"/>
              <a:cs typeface="宋体"/>
            </a:endParaRPr>
          </a:p>
          <a:p>
            <a:pPr marL="596900">
              <a:lnSpc>
                <a:spcPct val="100000"/>
              </a:lnSpc>
              <a:spcBef>
                <a:spcPts val="790"/>
              </a:spcBef>
            </a:pP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C[i,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j]</a:t>
            </a:r>
            <a:r>
              <a:rPr dirty="0" sz="3200" spc="-5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=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50" b="1" i="1">
                <a:solidFill>
                  <a:srgbClr val="0000CC"/>
                </a:solidFill>
                <a:latin typeface="Times New Roman"/>
                <a:cs typeface="Times New Roman"/>
              </a:rPr>
              <a:t>0</a:t>
            </a:r>
            <a:endParaRPr sz="3200">
              <a:latin typeface="Times New Roman"/>
              <a:cs typeface="Times New Roman"/>
            </a:endParaRPr>
          </a:p>
          <a:p>
            <a:pPr marL="596900">
              <a:lnSpc>
                <a:spcPct val="100000"/>
              </a:lnSpc>
              <a:spcBef>
                <a:spcPts val="765"/>
              </a:spcBef>
            </a:pP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C[i,</a:t>
            </a:r>
            <a:r>
              <a:rPr dirty="0" sz="3200" spc="5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j]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=</a:t>
            </a:r>
            <a:r>
              <a:rPr dirty="0" sz="3200" spc="1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C[i-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1,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j-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1]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+</a:t>
            </a:r>
            <a:r>
              <a:rPr dirty="0" sz="3200" spc="1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50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endParaRPr sz="3200">
              <a:latin typeface="Times New Roman"/>
              <a:cs typeface="Times New Roman"/>
            </a:endParaRPr>
          </a:p>
          <a:p>
            <a:pPr marL="596900">
              <a:lnSpc>
                <a:spcPct val="100000"/>
              </a:lnSpc>
              <a:spcBef>
                <a:spcPts val="770"/>
              </a:spcBef>
            </a:pP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C[i,</a:t>
            </a:r>
            <a:r>
              <a:rPr dirty="0" sz="3200" spc="5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j]</a:t>
            </a:r>
            <a:r>
              <a:rPr dirty="0" sz="3200" spc="5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=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Max(C[i,</a:t>
            </a:r>
            <a:r>
              <a:rPr dirty="0" sz="3200" spc="-3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j-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1],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 C[i-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1,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j])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6081648" y="2789339"/>
            <a:ext cx="2927985" cy="1786255"/>
          </a:xfrm>
          <a:prstGeom prst="rect">
            <a:avLst/>
          </a:prstGeom>
        </p:spPr>
        <p:txBody>
          <a:bodyPr wrap="square" lIns="0" tIns="1104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70"/>
              </a:spcBef>
              <a:tabLst>
                <a:tab pos="488950" algn="l"/>
              </a:tabLst>
            </a:pPr>
            <a:r>
              <a:rPr dirty="0" sz="3200" spc="-25" b="1">
                <a:solidFill>
                  <a:srgbClr val="0000CC"/>
                </a:solidFill>
                <a:latin typeface="Times New Roman"/>
                <a:cs typeface="Times New Roman"/>
              </a:rPr>
              <a:t>if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i=0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430" b="1">
                <a:solidFill>
                  <a:srgbClr val="0000CC"/>
                </a:solidFill>
                <a:latin typeface="宋体"/>
                <a:cs typeface="宋体"/>
              </a:rPr>
              <a:t>或 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j=0</a:t>
            </a:r>
            <a:endParaRPr sz="3200">
              <a:latin typeface="Times New Roman"/>
              <a:cs typeface="Times New Roman"/>
            </a:endParaRPr>
          </a:p>
          <a:p>
            <a:pPr marL="88265">
              <a:lnSpc>
                <a:spcPct val="100000"/>
              </a:lnSpc>
              <a:spcBef>
                <a:spcPts val="765"/>
              </a:spcBef>
            </a:pP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if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i, j&gt;0</a:t>
            </a:r>
            <a:r>
              <a:rPr dirty="0" sz="3200" spc="-5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425" b="1">
                <a:solidFill>
                  <a:srgbClr val="0000CC"/>
                </a:solidFill>
                <a:latin typeface="宋体"/>
                <a:cs typeface="宋体"/>
              </a:rPr>
              <a:t>且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-21164" sz="3150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baseline="-21164" sz="3150" spc="-7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= 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baseline="-21164" sz="3150" spc="-37" b="1" i="1">
                <a:solidFill>
                  <a:srgbClr val="0000CC"/>
                </a:solidFill>
                <a:latin typeface="Times New Roman"/>
                <a:cs typeface="Times New Roman"/>
              </a:rPr>
              <a:t>j</a:t>
            </a:r>
            <a:endParaRPr baseline="-21164" sz="3150">
              <a:latin typeface="Times New Roman"/>
              <a:cs typeface="Times New Roman"/>
            </a:endParaRPr>
          </a:p>
          <a:p>
            <a:pPr marL="137160">
              <a:lnSpc>
                <a:spcPct val="100000"/>
              </a:lnSpc>
              <a:spcBef>
                <a:spcPts val="620"/>
              </a:spcBef>
            </a:pP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if</a:t>
            </a:r>
            <a:r>
              <a:rPr dirty="0" sz="3200" spc="-40" b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,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j&gt;0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420" b="1">
                <a:solidFill>
                  <a:srgbClr val="0000CC"/>
                </a:solidFill>
                <a:latin typeface="宋体"/>
                <a:cs typeface="宋体"/>
              </a:rPr>
              <a:t>且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-21164" sz="3150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baseline="-21164" sz="3150" spc="-3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350" b="1" i="1">
                <a:solidFill>
                  <a:srgbClr val="0000CC"/>
                </a:solidFill>
                <a:latin typeface="Symbol"/>
                <a:cs typeface="Symbol"/>
              </a:rPr>
              <a:t></a:t>
            </a:r>
            <a:r>
              <a:rPr dirty="0" sz="3350" spc="-6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baseline="-21164" sz="3150" spc="-37" b="1" i="1">
                <a:solidFill>
                  <a:srgbClr val="0000CC"/>
                </a:solidFill>
                <a:latin typeface="Times New Roman"/>
                <a:cs typeface="Times New Roman"/>
              </a:rPr>
              <a:t>j</a:t>
            </a:r>
            <a:endParaRPr baseline="-21164" sz="3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49707" y="1290904"/>
            <a:ext cx="220345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600" spc="-40" b="1">
                <a:latin typeface="宋体"/>
                <a:cs typeface="宋体"/>
              </a:rPr>
              <a:t>基</a:t>
            </a:r>
            <a:r>
              <a:rPr dirty="0" sz="3600" spc="-40" b="1">
                <a:latin typeface="宋体"/>
                <a:cs typeface="宋体"/>
              </a:rPr>
              <a:t>本</a:t>
            </a:r>
            <a:r>
              <a:rPr dirty="0" sz="3600" spc="-40" b="1">
                <a:latin typeface="宋体"/>
                <a:cs typeface="宋体"/>
              </a:rPr>
              <a:t>思</a:t>
            </a:r>
            <a:r>
              <a:rPr dirty="0" sz="3600" spc="-50" b="1">
                <a:latin typeface="宋体"/>
                <a:cs typeface="宋体"/>
              </a:rPr>
              <a:t>想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5394" y="97027"/>
            <a:ext cx="616204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>
                <a:latin typeface="宋体"/>
                <a:cs typeface="宋体"/>
              </a:rPr>
              <a:t>自</a:t>
            </a:r>
            <a:r>
              <a:rPr dirty="0" spc="-40">
                <a:latin typeface="宋体"/>
                <a:cs typeface="宋体"/>
              </a:rPr>
              <a:t>底</a:t>
            </a:r>
            <a:r>
              <a:rPr dirty="0" spc="-40">
                <a:latin typeface="宋体"/>
                <a:cs typeface="宋体"/>
              </a:rPr>
              <a:t>向</a:t>
            </a:r>
            <a:r>
              <a:rPr dirty="0" spc="-40">
                <a:latin typeface="宋体"/>
                <a:cs typeface="宋体"/>
              </a:rPr>
              <a:t>上</a:t>
            </a:r>
            <a:r>
              <a:rPr dirty="0" spc="-40">
                <a:latin typeface="宋体"/>
                <a:cs typeface="宋体"/>
              </a:rPr>
              <a:t>计</a:t>
            </a:r>
            <a:r>
              <a:rPr dirty="0" spc="-35">
                <a:latin typeface="宋体"/>
                <a:cs typeface="宋体"/>
              </a:rPr>
              <a:t>算</a:t>
            </a:r>
            <a:r>
              <a:rPr dirty="0">
                <a:latin typeface="Times New Roman"/>
                <a:cs typeface="Times New Roman"/>
              </a:rPr>
              <a:t>LCS</a:t>
            </a:r>
            <a:r>
              <a:rPr dirty="0" spc="-40">
                <a:latin typeface="宋体"/>
                <a:cs typeface="宋体"/>
              </a:rPr>
              <a:t>的</a:t>
            </a:r>
            <a:r>
              <a:rPr dirty="0" spc="-40">
                <a:latin typeface="宋体"/>
                <a:cs typeface="宋体"/>
              </a:rPr>
              <a:t>长</a:t>
            </a:r>
            <a:r>
              <a:rPr dirty="0" spc="-50">
                <a:latin typeface="宋体"/>
                <a:cs typeface="宋体"/>
              </a:rPr>
              <a:t>度</a:t>
            </a: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2331211" y="2636901"/>
          <a:ext cx="4737100" cy="2231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715"/>
                <a:gridCol w="1728470"/>
                <a:gridCol w="1408430"/>
                <a:gridCol w="959485"/>
              </a:tblGrid>
              <a:tr h="5746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75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3200" spc="-10" b="1" i="1">
                          <a:solidFill>
                            <a:srgbClr val="0000CC"/>
                          </a:solidFill>
                          <a:latin typeface="Times New Roman"/>
                          <a:cs typeface="Times New Roman"/>
                        </a:rPr>
                        <a:t>C[i-</a:t>
                      </a:r>
                      <a:r>
                        <a:rPr dirty="0" sz="3200" b="1" i="1">
                          <a:solidFill>
                            <a:srgbClr val="0000CC"/>
                          </a:solidFill>
                          <a:latin typeface="Times New Roman"/>
                          <a:cs typeface="Times New Roman"/>
                        </a:rPr>
                        <a:t>1,</a:t>
                      </a:r>
                      <a:r>
                        <a:rPr dirty="0" sz="3200" spc="35" b="1" i="1">
                          <a:solidFill>
                            <a:srgbClr val="0000CC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3200" spc="-10" b="1" i="1">
                          <a:solidFill>
                            <a:srgbClr val="0000CC"/>
                          </a:solidFill>
                          <a:latin typeface="Times New Roman"/>
                          <a:cs typeface="Times New Roman"/>
                        </a:rPr>
                        <a:t>j-</a:t>
                      </a:r>
                      <a:r>
                        <a:rPr dirty="0" sz="3200" spc="-25" b="1" i="1">
                          <a:solidFill>
                            <a:srgbClr val="0000CC"/>
                          </a:solidFill>
                          <a:latin typeface="Times New Roman"/>
                          <a:cs typeface="Times New Roman"/>
                        </a:rPr>
                        <a:t>1]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667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3200" spc="-10" b="1" i="1">
                          <a:solidFill>
                            <a:srgbClr val="0000CC"/>
                          </a:solidFill>
                          <a:latin typeface="Times New Roman"/>
                          <a:cs typeface="Times New Roman"/>
                        </a:rPr>
                        <a:t>C[i-</a:t>
                      </a:r>
                      <a:r>
                        <a:rPr dirty="0" sz="3200" spc="-20" b="1" i="1">
                          <a:solidFill>
                            <a:srgbClr val="0000CC"/>
                          </a:solidFill>
                          <a:latin typeface="Times New Roman"/>
                          <a:cs typeface="Times New Roman"/>
                        </a:rPr>
                        <a:t>1,j]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222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75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3529"/>
                        </a:lnSpc>
                      </a:pPr>
                      <a:r>
                        <a:rPr dirty="0" sz="3200" b="1" i="1">
                          <a:solidFill>
                            <a:srgbClr val="0000CC"/>
                          </a:solidFill>
                          <a:latin typeface="Times New Roman"/>
                          <a:cs typeface="Times New Roman"/>
                        </a:rPr>
                        <a:t>C[i, </a:t>
                      </a:r>
                      <a:r>
                        <a:rPr dirty="0" sz="3200" spc="-10" b="1" i="1">
                          <a:solidFill>
                            <a:srgbClr val="0000CC"/>
                          </a:solidFill>
                          <a:latin typeface="Times New Roman"/>
                          <a:cs typeface="Times New Roman"/>
                        </a:rPr>
                        <a:t>j-</a:t>
                      </a:r>
                      <a:r>
                        <a:rPr dirty="0" sz="3200" spc="-25" b="1" i="1">
                          <a:solidFill>
                            <a:srgbClr val="0000CC"/>
                          </a:solidFill>
                          <a:latin typeface="Times New Roman"/>
                          <a:cs typeface="Times New Roman"/>
                        </a:rPr>
                        <a:t>1]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9235">
                        <a:lnSpc>
                          <a:spcPts val="3529"/>
                        </a:lnSpc>
                      </a:pPr>
                      <a:r>
                        <a:rPr dirty="0" sz="3200" b="1" i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C[i,</a:t>
                      </a:r>
                      <a:r>
                        <a:rPr dirty="0" sz="3200" spc="-10" b="1" i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3200" spc="-25" b="1" i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j]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81598" y="1141475"/>
            <a:ext cx="2476500" cy="1012190"/>
            <a:chOff x="381598" y="1141475"/>
            <a:chExt cx="2476500" cy="10121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598" y="1538246"/>
              <a:ext cx="155775" cy="1556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148" y="1141475"/>
              <a:ext cx="2435352" cy="1011936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578863" y="2289048"/>
            <a:ext cx="6384290" cy="3229610"/>
            <a:chOff x="1578863" y="2289048"/>
            <a:chExt cx="6384290" cy="3229610"/>
          </a:xfrm>
        </p:grpSpPr>
        <p:sp>
          <p:nvSpPr>
            <p:cNvPr id="6" name="object 6" descr=""/>
            <p:cNvSpPr/>
            <p:nvPr/>
          </p:nvSpPr>
          <p:spPr>
            <a:xfrm>
              <a:off x="1724405" y="2367000"/>
              <a:ext cx="1178560" cy="554355"/>
            </a:xfrm>
            <a:custGeom>
              <a:avLst/>
              <a:gdLst/>
              <a:ahLst/>
              <a:cxnLst/>
              <a:rect l="l" t="t" r="r" b="b"/>
              <a:pathLst>
                <a:path w="1178560" h="554355">
                  <a:moveTo>
                    <a:pt x="1178521" y="0"/>
                  </a:moveTo>
                  <a:lnTo>
                    <a:pt x="0" y="0"/>
                  </a:lnTo>
                  <a:lnTo>
                    <a:pt x="0" y="553999"/>
                  </a:lnTo>
                  <a:lnTo>
                    <a:pt x="1178521" y="553999"/>
                  </a:lnTo>
                  <a:lnTo>
                    <a:pt x="117852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8863" y="2289048"/>
              <a:ext cx="1487424" cy="84581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943605" y="2376525"/>
              <a:ext cx="1178560" cy="554355"/>
            </a:xfrm>
            <a:custGeom>
              <a:avLst/>
              <a:gdLst/>
              <a:ahLst/>
              <a:cxnLst/>
              <a:rect l="l" t="t" r="r" b="b"/>
              <a:pathLst>
                <a:path w="1178560" h="554355">
                  <a:moveTo>
                    <a:pt x="1178521" y="0"/>
                  </a:moveTo>
                  <a:lnTo>
                    <a:pt x="0" y="0"/>
                  </a:lnTo>
                  <a:lnTo>
                    <a:pt x="0" y="553999"/>
                  </a:lnTo>
                  <a:lnTo>
                    <a:pt x="1178521" y="553999"/>
                  </a:lnTo>
                  <a:lnTo>
                    <a:pt x="117852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8063" y="2298192"/>
              <a:ext cx="1487424" cy="845819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5390387" y="2376525"/>
              <a:ext cx="1178560" cy="554355"/>
            </a:xfrm>
            <a:custGeom>
              <a:avLst/>
              <a:gdLst/>
              <a:ahLst/>
              <a:cxnLst/>
              <a:rect l="l" t="t" r="r" b="b"/>
              <a:pathLst>
                <a:path w="1178559" h="554355">
                  <a:moveTo>
                    <a:pt x="1178521" y="0"/>
                  </a:moveTo>
                  <a:lnTo>
                    <a:pt x="0" y="0"/>
                  </a:lnTo>
                  <a:lnTo>
                    <a:pt x="0" y="553999"/>
                  </a:lnTo>
                  <a:lnTo>
                    <a:pt x="1178521" y="553999"/>
                  </a:lnTo>
                  <a:lnTo>
                    <a:pt x="117852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45608" y="2298192"/>
              <a:ext cx="1487424" cy="84581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4174109" y="2376525"/>
              <a:ext cx="1178560" cy="554355"/>
            </a:xfrm>
            <a:custGeom>
              <a:avLst/>
              <a:gdLst/>
              <a:ahLst/>
              <a:cxnLst/>
              <a:rect l="l" t="t" r="r" b="b"/>
              <a:pathLst>
                <a:path w="1178560" h="554355">
                  <a:moveTo>
                    <a:pt x="1178521" y="0"/>
                  </a:moveTo>
                  <a:lnTo>
                    <a:pt x="0" y="0"/>
                  </a:lnTo>
                  <a:lnTo>
                    <a:pt x="0" y="553999"/>
                  </a:lnTo>
                  <a:lnTo>
                    <a:pt x="1178521" y="553999"/>
                  </a:lnTo>
                  <a:lnTo>
                    <a:pt x="117852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7931" y="2298192"/>
              <a:ext cx="1487424" cy="845819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6606793" y="2376525"/>
              <a:ext cx="1178560" cy="554355"/>
            </a:xfrm>
            <a:custGeom>
              <a:avLst/>
              <a:gdLst/>
              <a:ahLst/>
              <a:cxnLst/>
              <a:rect l="l" t="t" r="r" b="b"/>
              <a:pathLst>
                <a:path w="1178559" h="554355">
                  <a:moveTo>
                    <a:pt x="1178521" y="0"/>
                  </a:moveTo>
                  <a:lnTo>
                    <a:pt x="0" y="0"/>
                  </a:lnTo>
                  <a:lnTo>
                    <a:pt x="0" y="553999"/>
                  </a:lnTo>
                  <a:lnTo>
                    <a:pt x="1178521" y="553999"/>
                  </a:lnTo>
                  <a:lnTo>
                    <a:pt x="117852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61760" y="2298192"/>
              <a:ext cx="1487424" cy="845819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741296" y="3141700"/>
              <a:ext cx="1178560" cy="554355"/>
            </a:xfrm>
            <a:custGeom>
              <a:avLst/>
              <a:gdLst/>
              <a:ahLst/>
              <a:cxnLst/>
              <a:rect l="l" t="t" r="r" b="b"/>
              <a:pathLst>
                <a:path w="1178560" h="554354">
                  <a:moveTo>
                    <a:pt x="1178521" y="0"/>
                  </a:moveTo>
                  <a:lnTo>
                    <a:pt x="0" y="0"/>
                  </a:lnTo>
                  <a:lnTo>
                    <a:pt x="0" y="553999"/>
                  </a:lnTo>
                  <a:lnTo>
                    <a:pt x="1178521" y="553999"/>
                  </a:lnTo>
                  <a:lnTo>
                    <a:pt x="117852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5627" y="3063240"/>
              <a:ext cx="1487423" cy="845819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741296" y="3933799"/>
              <a:ext cx="1178560" cy="554355"/>
            </a:xfrm>
            <a:custGeom>
              <a:avLst/>
              <a:gdLst/>
              <a:ahLst/>
              <a:cxnLst/>
              <a:rect l="l" t="t" r="r" b="b"/>
              <a:pathLst>
                <a:path w="1178560" h="554354">
                  <a:moveTo>
                    <a:pt x="1178521" y="0"/>
                  </a:moveTo>
                  <a:lnTo>
                    <a:pt x="0" y="0"/>
                  </a:lnTo>
                  <a:lnTo>
                    <a:pt x="0" y="553999"/>
                  </a:lnTo>
                  <a:lnTo>
                    <a:pt x="1178521" y="553999"/>
                  </a:lnTo>
                  <a:lnTo>
                    <a:pt x="117852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5627" y="3855720"/>
              <a:ext cx="1487423" cy="845819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741296" y="4726025"/>
              <a:ext cx="1178560" cy="554355"/>
            </a:xfrm>
            <a:custGeom>
              <a:avLst/>
              <a:gdLst/>
              <a:ahLst/>
              <a:cxnLst/>
              <a:rect l="l" t="t" r="r" b="b"/>
              <a:pathLst>
                <a:path w="1178560" h="554354">
                  <a:moveTo>
                    <a:pt x="1178521" y="0"/>
                  </a:moveTo>
                  <a:lnTo>
                    <a:pt x="0" y="0"/>
                  </a:lnTo>
                  <a:lnTo>
                    <a:pt x="0" y="553999"/>
                  </a:lnTo>
                  <a:lnTo>
                    <a:pt x="1178521" y="553999"/>
                  </a:lnTo>
                  <a:lnTo>
                    <a:pt x="117852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5627" y="4648200"/>
              <a:ext cx="1487423" cy="845819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2957702" y="3141700"/>
              <a:ext cx="1178560" cy="554355"/>
            </a:xfrm>
            <a:custGeom>
              <a:avLst/>
              <a:gdLst/>
              <a:ahLst/>
              <a:cxnLst/>
              <a:rect l="l" t="t" r="r" b="b"/>
              <a:pathLst>
                <a:path w="1178560" h="554354">
                  <a:moveTo>
                    <a:pt x="1178521" y="0"/>
                  </a:moveTo>
                  <a:lnTo>
                    <a:pt x="0" y="0"/>
                  </a:lnTo>
                  <a:lnTo>
                    <a:pt x="0" y="553999"/>
                  </a:lnTo>
                  <a:lnTo>
                    <a:pt x="1178521" y="553999"/>
                  </a:lnTo>
                  <a:lnTo>
                    <a:pt x="117852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11780" y="3063240"/>
              <a:ext cx="1487423" cy="845819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2957702" y="3933799"/>
              <a:ext cx="1178560" cy="554355"/>
            </a:xfrm>
            <a:custGeom>
              <a:avLst/>
              <a:gdLst/>
              <a:ahLst/>
              <a:cxnLst/>
              <a:rect l="l" t="t" r="r" b="b"/>
              <a:pathLst>
                <a:path w="1178560" h="554354">
                  <a:moveTo>
                    <a:pt x="1178521" y="0"/>
                  </a:moveTo>
                  <a:lnTo>
                    <a:pt x="0" y="0"/>
                  </a:lnTo>
                  <a:lnTo>
                    <a:pt x="0" y="553999"/>
                  </a:lnTo>
                  <a:lnTo>
                    <a:pt x="1178521" y="553999"/>
                  </a:lnTo>
                  <a:lnTo>
                    <a:pt x="117852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11780" y="3855720"/>
              <a:ext cx="1487423" cy="845819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2943605" y="4726025"/>
              <a:ext cx="1178560" cy="554355"/>
            </a:xfrm>
            <a:custGeom>
              <a:avLst/>
              <a:gdLst/>
              <a:ahLst/>
              <a:cxnLst/>
              <a:rect l="l" t="t" r="r" b="b"/>
              <a:pathLst>
                <a:path w="1178560" h="554354">
                  <a:moveTo>
                    <a:pt x="1178521" y="0"/>
                  </a:moveTo>
                  <a:lnTo>
                    <a:pt x="0" y="0"/>
                  </a:lnTo>
                  <a:lnTo>
                    <a:pt x="0" y="553999"/>
                  </a:lnTo>
                  <a:lnTo>
                    <a:pt x="1178521" y="553999"/>
                  </a:lnTo>
                  <a:lnTo>
                    <a:pt x="117852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98063" y="4648200"/>
              <a:ext cx="1487424" cy="845819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4174109" y="3141700"/>
              <a:ext cx="1178560" cy="554355"/>
            </a:xfrm>
            <a:custGeom>
              <a:avLst/>
              <a:gdLst/>
              <a:ahLst/>
              <a:cxnLst/>
              <a:rect l="l" t="t" r="r" b="b"/>
              <a:pathLst>
                <a:path w="1178560" h="554354">
                  <a:moveTo>
                    <a:pt x="1178521" y="0"/>
                  </a:moveTo>
                  <a:lnTo>
                    <a:pt x="0" y="0"/>
                  </a:lnTo>
                  <a:lnTo>
                    <a:pt x="0" y="553999"/>
                  </a:lnTo>
                  <a:lnTo>
                    <a:pt x="1178521" y="553999"/>
                  </a:lnTo>
                  <a:lnTo>
                    <a:pt x="117852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27931" y="3063240"/>
              <a:ext cx="1487424" cy="845819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5390387" y="3141700"/>
              <a:ext cx="1178560" cy="554355"/>
            </a:xfrm>
            <a:custGeom>
              <a:avLst/>
              <a:gdLst/>
              <a:ahLst/>
              <a:cxnLst/>
              <a:rect l="l" t="t" r="r" b="b"/>
              <a:pathLst>
                <a:path w="1178559" h="554354">
                  <a:moveTo>
                    <a:pt x="1178521" y="0"/>
                  </a:moveTo>
                  <a:lnTo>
                    <a:pt x="0" y="0"/>
                  </a:lnTo>
                  <a:lnTo>
                    <a:pt x="0" y="553999"/>
                  </a:lnTo>
                  <a:lnTo>
                    <a:pt x="1178521" y="553999"/>
                  </a:lnTo>
                  <a:lnTo>
                    <a:pt x="117852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45608" y="3063240"/>
              <a:ext cx="1487424" cy="845819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6606793" y="3141700"/>
              <a:ext cx="1178560" cy="554355"/>
            </a:xfrm>
            <a:custGeom>
              <a:avLst/>
              <a:gdLst/>
              <a:ahLst/>
              <a:cxnLst/>
              <a:rect l="l" t="t" r="r" b="b"/>
              <a:pathLst>
                <a:path w="1178559" h="554354">
                  <a:moveTo>
                    <a:pt x="1178521" y="0"/>
                  </a:moveTo>
                  <a:lnTo>
                    <a:pt x="0" y="0"/>
                  </a:lnTo>
                  <a:lnTo>
                    <a:pt x="0" y="553999"/>
                  </a:lnTo>
                  <a:lnTo>
                    <a:pt x="1178521" y="553999"/>
                  </a:lnTo>
                  <a:lnTo>
                    <a:pt x="117852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61760" y="3063240"/>
              <a:ext cx="1487424" cy="845819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4188206" y="3933799"/>
              <a:ext cx="1178560" cy="554355"/>
            </a:xfrm>
            <a:custGeom>
              <a:avLst/>
              <a:gdLst/>
              <a:ahLst/>
              <a:cxnLst/>
              <a:rect l="l" t="t" r="r" b="b"/>
              <a:pathLst>
                <a:path w="1178560" h="554354">
                  <a:moveTo>
                    <a:pt x="1178521" y="0"/>
                  </a:moveTo>
                  <a:lnTo>
                    <a:pt x="0" y="0"/>
                  </a:lnTo>
                  <a:lnTo>
                    <a:pt x="0" y="553999"/>
                  </a:lnTo>
                  <a:lnTo>
                    <a:pt x="1178521" y="553999"/>
                  </a:lnTo>
                  <a:lnTo>
                    <a:pt x="117852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43171" y="3855720"/>
              <a:ext cx="1487424" cy="845819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5404611" y="3933799"/>
              <a:ext cx="1178560" cy="554355"/>
            </a:xfrm>
            <a:custGeom>
              <a:avLst/>
              <a:gdLst/>
              <a:ahLst/>
              <a:cxnLst/>
              <a:rect l="l" t="t" r="r" b="b"/>
              <a:pathLst>
                <a:path w="1178559" h="554354">
                  <a:moveTo>
                    <a:pt x="1178521" y="0"/>
                  </a:moveTo>
                  <a:lnTo>
                    <a:pt x="0" y="0"/>
                  </a:lnTo>
                  <a:lnTo>
                    <a:pt x="0" y="553999"/>
                  </a:lnTo>
                  <a:lnTo>
                    <a:pt x="1178521" y="553999"/>
                  </a:lnTo>
                  <a:lnTo>
                    <a:pt x="117852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59323" y="3855720"/>
              <a:ext cx="1487424" cy="845819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6620891" y="3933799"/>
              <a:ext cx="1178560" cy="554355"/>
            </a:xfrm>
            <a:custGeom>
              <a:avLst/>
              <a:gdLst/>
              <a:ahLst/>
              <a:cxnLst/>
              <a:rect l="l" t="t" r="r" b="b"/>
              <a:pathLst>
                <a:path w="1178559" h="554354">
                  <a:moveTo>
                    <a:pt x="1178521" y="0"/>
                  </a:moveTo>
                  <a:lnTo>
                    <a:pt x="0" y="0"/>
                  </a:lnTo>
                  <a:lnTo>
                    <a:pt x="0" y="553999"/>
                  </a:lnTo>
                  <a:lnTo>
                    <a:pt x="1178521" y="553999"/>
                  </a:lnTo>
                  <a:lnTo>
                    <a:pt x="117852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75475" y="3855720"/>
              <a:ext cx="1487424" cy="845819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4188206" y="4751425"/>
              <a:ext cx="1178560" cy="554355"/>
            </a:xfrm>
            <a:custGeom>
              <a:avLst/>
              <a:gdLst/>
              <a:ahLst/>
              <a:cxnLst/>
              <a:rect l="l" t="t" r="r" b="b"/>
              <a:pathLst>
                <a:path w="1178560" h="554354">
                  <a:moveTo>
                    <a:pt x="1178521" y="0"/>
                  </a:moveTo>
                  <a:lnTo>
                    <a:pt x="0" y="0"/>
                  </a:lnTo>
                  <a:lnTo>
                    <a:pt x="0" y="553999"/>
                  </a:lnTo>
                  <a:lnTo>
                    <a:pt x="1178521" y="553999"/>
                  </a:lnTo>
                  <a:lnTo>
                    <a:pt x="117852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43171" y="4672583"/>
              <a:ext cx="1487424" cy="845819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5404611" y="4726025"/>
              <a:ext cx="1178560" cy="554355"/>
            </a:xfrm>
            <a:custGeom>
              <a:avLst/>
              <a:gdLst/>
              <a:ahLst/>
              <a:cxnLst/>
              <a:rect l="l" t="t" r="r" b="b"/>
              <a:pathLst>
                <a:path w="1178559" h="554354">
                  <a:moveTo>
                    <a:pt x="1178521" y="0"/>
                  </a:moveTo>
                  <a:lnTo>
                    <a:pt x="0" y="0"/>
                  </a:lnTo>
                  <a:lnTo>
                    <a:pt x="0" y="553999"/>
                  </a:lnTo>
                  <a:lnTo>
                    <a:pt x="1178521" y="553999"/>
                  </a:lnTo>
                  <a:lnTo>
                    <a:pt x="117852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59323" y="4648200"/>
              <a:ext cx="1487424" cy="845819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6620891" y="4726025"/>
              <a:ext cx="1178560" cy="554355"/>
            </a:xfrm>
            <a:custGeom>
              <a:avLst/>
              <a:gdLst/>
              <a:ahLst/>
              <a:cxnLst/>
              <a:rect l="l" t="t" r="r" b="b"/>
              <a:pathLst>
                <a:path w="1178559" h="554354">
                  <a:moveTo>
                    <a:pt x="1178521" y="0"/>
                  </a:moveTo>
                  <a:lnTo>
                    <a:pt x="0" y="0"/>
                  </a:lnTo>
                  <a:lnTo>
                    <a:pt x="0" y="553999"/>
                  </a:lnTo>
                  <a:lnTo>
                    <a:pt x="1178521" y="553999"/>
                  </a:lnTo>
                  <a:lnTo>
                    <a:pt x="1178521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75475" y="4648200"/>
              <a:ext cx="1487424" cy="845819"/>
            </a:xfrm>
            <a:prstGeom prst="rect">
              <a:avLst/>
            </a:prstGeom>
          </p:spPr>
        </p:pic>
      </p:grpSp>
      <p:sp>
        <p:nvSpPr>
          <p:cNvPr id="46" name="object 46" descr=""/>
          <p:cNvSpPr txBox="1"/>
          <p:nvPr/>
        </p:nvSpPr>
        <p:spPr>
          <a:xfrm>
            <a:off x="349707" y="1290904"/>
            <a:ext cx="7360920" cy="3938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600" spc="-40" b="1">
                <a:latin typeface="宋体"/>
                <a:cs typeface="宋体"/>
              </a:rPr>
              <a:t>计</a:t>
            </a:r>
            <a:r>
              <a:rPr dirty="0" sz="3600" spc="-40" b="1">
                <a:latin typeface="宋体"/>
                <a:cs typeface="宋体"/>
              </a:rPr>
              <a:t>算</a:t>
            </a:r>
            <a:r>
              <a:rPr dirty="0" sz="3600" spc="-40" b="1">
                <a:latin typeface="宋体"/>
                <a:cs typeface="宋体"/>
              </a:rPr>
              <a:t>过</a:t>
            </a:r>
            <a:r>
              <a:rPr dirty="0" sz="3600" spc="-50" b="1">
                <a:latin typeface="宋体"/>
                <a:cs typeface="宋体"/>
              </a:rPr>
              <a:t>程</a:t>
            </a:r>
            <a:endParaRPr sz="36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00">
              <a:latin typeface="宋体"/>
              <a:cs typeface="宋体"/>
            </a:endParaRPr>
          </a:p>
          <a:p>
            <a:pPr marL="1466215">
              <a:lnSpc>
                <a:spcPct val="100000"/>
              </a:lnSpc>
              <a:spcBef>
                <a:spcPts val="5"/>
              </a:spcBef>
              <a:tabLst>
                <a:tab pos="2685415" algn="l"/>
                <a:tab pos="3916045" algn="l"/>
                <a:tab pos="5132705" algn="l"/>
                <a:tab pos="6349365" algn="l"/>
              </a:tabLst>
            </a:pPr>
            <a:r>
              <a:rPr dirty="0" sz="3000" spc="-10" b="1" i="1">
                <a:latin typeface="Times New Roman"/>
                <a:cs typeface="Times New Roman"/>
              </a:rPr>
              <a:t>C[0,0]</a:t>
            </a:r>
            <a:r>
              <a:rPr dirty="0" sz="3000" b="1" i="1">
                <a:latin typeface="Times New Roman"/>
                <a:cs typeface="Times New Roman"/>
              </a:rPr>
              <a:t>	</a:t>
            </a:r>
            <a:r>
              <a:rPr dirty="0" sz="3000" spc="-10" b="1" i="1">
                <a:latin typeface="Times New Roman"/>
                <a:cs typeface="Times New Roman"/>
              </a:rPr>
              <a:t>C[0,1]</a:t>
            </a:r>
            <a:r>
              <a:rPr dirty="0" sz="3000" b="1" i="1">
                <a:latin typeface="Times New Roman"/>
                <a:cs typeface="Times New Roman"/>
              </a:rPr>
              <a:t>	</a:t>
            </a:r>
            <a:r>
              <a:rPr dirty="0" sz="3000" spc="-10" b="1" i="1">
                <a:latin typeface="Times New Roman"/>
                <a:cs typeface="Times New Roman"/>
              </a:rPr>
              <a:t>C[0,2]</a:t>
            </a:r>
            <a:r>
              <a:rPr dirty="0" sz="3000" b="1" i="1">
                <a:latin typeface="Times New Roman"/>
                <a:cs typeface="Times New Roman"/>
              </a:rPr>
              <a:t>	</a:t>
            </a:r>
            <a:r>
              <a:rPr dirty="0" sz="3000" spc="-10" b="1" i="1">
                <a:latin typeface="Times New Roman"/>
                <a:cs typeface="Times New Roman"/>
              </a:rPr>
              <a:t>C[0,3]</a:t>
            </a:r>
            <a:r>
              <a:rPr dirty="0" sz="3000" b="1" i="1">
                <a:latin typeface="Times New Roman"/>
                <a:cs typeface="Times New Roman"/>
              </a:rPr>
              <a:t>	</a:t>
            </a:r>
            <a:r>
              <a:rPr dirty="0" sz="3000" spc="-10" b="1" i="1">
                <a:latin typeface="Times New Roman"/>
                <a:cs typeface="Times New Roman"/>
              </a:rPr>
              <a:t>C[0,4]</a:t>
            </a:r>
            <a:endParaRPr sz="3000">
              <a:latin typeface="Times New Roman"/>
              <a:cs typeface="Times New Roman"/>
            </a:endParaRPr>
          </a:p>
          <a:p>
            <a:pPr marL="1483360">
              <a:lnSpc>
                <a:spcPct val="100000"/>
              </a:lnSpc>
              <a:spcBef>
                <a:spcPts val="2425"/>
              </a:spcBef>
              <a:tabLst>
                <a:tab pos="2699385" algn="l"/>
                <a:tab pos="3916045" algn="l"/>
                <a:tab pos="5132705" algn="l"/>
                <a:tab pos="6349365" algn="l"/>
              </a:tabLst>
            </a:pPr>
            <a:r>
              <a:rPr dirty="0" sz="3000" spc="-10" b="1" i="1">
                <a:latin typeface="Times New Roman"/>
                <a:cs typeface="Times New Roman"/>
              </a:rPr>
              <a:t>C[1,0]</a:t>
            </a:r>
            <a:r>
              <a:rPr dirty="0" sz="3000" b="1" i="1">
                <a:latin typeface="Times New Roman"/>
                <a:cs typeface="Times New Roman"/>
              </a:rPr>
              <a:t>	</a:t>
            </a:r>
            <a:r>
              <a:rPr dirty="0" sz="3000" spc="-10" b="1" i="1">
                <a:latin typeface="Times New Roman"/>
                <a:cs typeface="Times New Roman"/>
              </a:rPr>
              <a:t>C[1,1]</a:t>
            </a:r>
            <a:r>
              <a:rPr dirty="0" sz="3000" b="1" i="1">
                <a:latin typeface="Times New Roman"/>
                <a:cs typeface="Times New Roman"/>
              </a:rPr>
              <a:t>	</a:t>
            </a:r>
            <a:r>
              <a:rPr dirty="0" sz="3000" spc="-10" b="1" i="1">
                <a:latin typeface="Times New Roman"/>
                <a:cs typeface="Times New Roman"/>
              </a:rPr>
              <a:t>C[1,2]</a:t>
            </a:r>
            <a:r>
              <a:rPr dirty="0" sz="3000" b="1" i="1">
                <a:latin typeface="Times New Roman"/>
                <a:cs typeface="Times New Roman"/>
              </a:rPr>
              <a:t>	</a:t>
            </a:r>
            <a:r>
              <a:rPr dirty="0" sz="3000" spc="-10" b="1" i="1">
                <a:latin typeface="Times New Roman"/>
                <a:cs typeface="Times New Roman"/>
              </a:rPr>
              <a:t>C[1,3]</a:t>
            </a:r>
            <a:r>
              <a:rPr dirty="0" sz="3000" b="1" i="1">
                <a:latin typeface="Times New Roman"/>
                <a:cs typeface="Times New Roman"/>
              </a:rPr>
              <a:t>	</a:t>
            </a:r>
            <a:r>
              <a:rPr dirty="0" sz="3000" spc="-10" b="1" i="1">
                <a:latin typeface="Times New Roman"/>
                <a:cs typeface="Times New Roman"/>
              </a:rPr>
              <a:t>C[1,4]</a:t>
            </a:r>
            <a:endParaRPr sz="3000">
              <a:latin typeface="Times New Roman"/>
              <a:cs typeface="Times New Roman"/>
            </a:endParaRPr>
          </a:p>
          <a:p>
            <a:pPr marL="1483360">
              <a:lnSpc>
                <a:spcPct val="100000"/>
              </a:lnSpc>
              <a:spcBef>
                <a:spcPts val="2635"/>
              </a:spcBef>
              <a:tabLst>
                <a:tab pos="2699385" algn="l"/>
                <a:tab pos="3930015" algn="l"/>
                <a:tab pos="5146675" algn="l"/>
                <a:tab pos="6363335" algn="l"/>
              </a:tabLst>
            </a:pPr>
            <a:r>
              <a:rPr dirty="0" sz="3000" spc="-10" b="1" i="1">
                <a:latin typeface="Times New Roman"/>
                <a:cs typeface="Times New Roman"/>
              </a:rPr>
              <a:t>C[2,0]</a:t>
            </a:r>
            <a:r>
              <a:rPr dirty="0" sz="3000" b="1" i="1">
                <a:latin typeface="Times New Roman"/>
                <a:cs typeface="Times New Roman"/>
              </a:rPr>
              <a:t>	</a:t>
            </a:r>
            <a:r>
              <a:rPr dirty="0" sz="3000" spc="-10" b="1" i="1">
                <a:latin typeface="Times New Roman"/>
                <a:cs typeface="Times New Roman"/>
              </a:rPr>
              <a:t>C[2,1]</a:t>
            </a:r>
            <a:r>
              <a:rPr dirty="0" sz="3000" b="1" i="1">
                <a:latin typeface="Times New Roman"/>
                <a:cs typeface="Times New Roman"/>
              </a:rPr>
              <a:t>	</a:t>
            </a:r>
            <a:r>
              <a:rPr dirty="0" sz="3000" spc="-10" b="1" i="1">
                <a:latin typeface="Times New Roman"/>
                <a:cs typeface="Times New Roman"/>
              </a:rPr>
              <a:t>C[2,2]</a:t>
            </a:r>
            <a:r>
              <a:rPr dirty="0" sz="3000" b="1" i="1">
                <a:latin typeface="Times New Roman"/>
                <a:cs typeface="Times New Roman"/>
              </a:rPr>
              <a:t>	</a:t>
            </a:r>
            <a:r>
              <a:rPr dirty="0" sz="3000" spc="-10" b="1" i="1">
                <a:latin typeface="Times New Roman"/>
                <a:cs typeface="Times New Roman"/>
              </a:rPr>
              <a:t>C[2,3]</a:t>
            </a:r>
            <a:r>
              <a:rPr dirty="0" sz="3000" b="1" i="1">
                <a:latin typeface="Times New Roman"/>
                <a:cs typeface="Times New Roman"/>
              </a:rPr>
              <a:t>	</a:t>
            </a:r>
            <a:r>
              <a:rPr dirty="0" sz="3000" spc="-10" b="1" i="1">
                <a:latin typeface="Times New Roman"/>
                <a:cs typeface="Times New Roman"/>
              </a:rPr>
              <a:t>C[2,4]</a:t>
            </a:r>
            <a:endParaRPr sz="3000">
              <a:latin typeface="Times New Roman"/>
              <a:cs typeface="Times New Roman"/>
            </a:endParaRPr>
          </a:p>
          <a:p>
            <a:pPr marL="1483360">
              <a:lnSpc>
                <a:spcPct val="100000"/>
              </a:lnSpc>
              <a:spcBef>
                <a:spcPts val="2640"/>
              </a:spcBef>
              <a:tabLst>
                <a:tab pos="2685415" algn="l"/>
                <a:tab pos="3930015" algn="l"/>
                <a:tab pos="5146675" algn="l"/>
                <a:tab pos="6363335" algn="l"/>
              </a:tabLst>
            </a:pPr>
            <a:r>
              <a:rPr dirty="0" sz="3000" spc="-10" b="1" i="1">
                <a:latin typeface="Times New Roman"/>
                <a:cs typeface="Times New Roman"/>
              </a:rPr>
              <a:t>C[3,0]</a:t>
            </a:r>
            <a:r>
              <a:rPr dirty="0" sz="3000" b="1" i="1">
                <a:latin typeface="Times New Roman"/>
                <a:cs typeface="Times New Roman"/>
              </a:rPr>
              <a:t>	</a:t>
            </a:r>
            <a:r>
              <a:rPr dirty="0" sz="3000" spc="-10" b="1" i="1">
                <a:latin typeface="Times New Roman"/>
                <a:cs typeface="Times New Roman"/>
              </a:rPr>
              <a:t>C[3,1]</a:t>
            </a:r>
            <a:r>
              <a:rPr dirty="0" sz="3000" b="1" i="1">
                <a:latin typeface="Times New Roman"/>
                <a:cs typeface="Times New Roman"/>
              </a:rPr>
              <a:t>	</a:t>
            </a:r>
            <a:r>
              <a:rPr dirty="0" baseline="-3703" sz="4500" spc="-15" b="1" i="1">
                <a:latin typeface="Times New Roman"/>
                <a:cs typeface="Times New Roman"/>
              </a:rPr>
              <a:t>C[3,2]</a:t>
            </a:r>
            <a:r>
              <a:rPr dirty="0" baseline="-3703" sz="4500" b="1" i="1">
                <a:latin typeface="Times New Roman"/>
                <a:cs typeface="Times New Roman"/>
              </a:rPr>
              <a:t>	</a:t>
            </a:r>
            <a:r>
              <a:rPr dirty="0" sz="3000" spc="-10" b="1" i="1">
                <a:latin typeface="Times New Roman"/>
                <a:cs typeface="Times New Roman"/>
              </a:rPr>
              <a:t>C[3,3]</a:t>
            </a:r>
            <a:r>
              <a:rPr dirty="0" sz="3000" b="1" i="1">
                <a:latin typeface="Times New Roman"/>
                <a:cs typeface="Times New Roman"/>
              </a:rPr>
              <a:t>	</a:t>
            </a:r>
            <a:r>
              <a:rPr dirty="0" sz="3000" spc="-10" b="1" i="1">
                <a:latin typeface="Times New Roman"/>
                <a:cs typeface="Times New Roman"/>
              </a:rPr>
              <a:t>C[3,4]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7" name="object 47" descr=""/>
          <p:cNvSpPr/>
          <p:nvPr/>
        </p:nvSpPr>
        <p:spPr>
          <a:xfrm>
            <a:off x="1544193" y="2257424"/>
            <a:ext cx="6356985" cy="3187700"/>
          </a:xfrm>
          <a:custGeom>
            <a:avLst/>
            <a:gdLst/>
            <a:ahLst/>
            <a:cxnLst/>
            <a:rect l="l" t="t" r="r" b="b"/>
            <a:pathLst>
              <a:path w="6356984" h="3187700">
                <a:moveTo>
                  <a:pt x="6291707" y="1171575"/>
                </a:moveTo>
                <a:lnTo>
                  <a:pt x="6253607" y="1152525"/>
                </a:lnTo>
                <a:lnTo>
                  <a:pt x="6215507" y="1133475"/>
                </a:lnTo>
                <a:lnTo>
                  <a:pt x="6215507" y="1152525"/>
                </a:lnTo>
                <a:lnTo>
                  <a:pt x="1345057" y="1152525"/>
                </a:lnTo>
                <a:lnTo>
                  <a:pt x="1345057" y="1190625"/>
                </a:lnTo>
                <a:lnTo>
                  <a:pt x="6215507" y="1190625"/>
                </a:lnTo>
                <a:lnTo>
                  <a:pt x="6215507" y="1209675"/>
                </a:lnTo>
                <a:lnTo>
                  <a:pt x="6253607" y="1190625"/>
                </a:lnTo>
                <a:lnTo>
                  <a:pt x="6291707" y="1171575"/>
                </a:lnTo>
                <a:close/>
              </a:path>
              <a:path w="6356984" h="3187700">
                <a:moveTo>
                  <a:pt x="6318644" y="2774188"/>
                </a:moveTo>
                <a:lnTo>
                  <a:pt x="6299200" y="2774188"/>
                </a:lnTo>
                <a:lnTo>
                  <a:pt x="6280137" y="2774188"/>
                </a:lnTo>
                <a:lnTo>
                  <a:pt x="6279896" y="2792857"/>
                </a:lnTo>
                <a:lnTo>
                  <a:pt x="6318644" y="2774188"/>
                </a:lnTo>
                <a:close/>
              </a:path>
              <a:path w="6356984" h="3187700">
                <a:moveTo>
                  <a:pt x="6318834" y="397764"/>
                </a:moveTo>
                <a:lnTo>
                  <a:pt x="6299327" y="397764"/>
                </a:lnTo>
                <a:lnTo>
                  <a:pt x="6280239" y="397764"/>
                </a:lnTo>
                <a:lnTo>
                  <a:pt x="6280023" y="416687"/>
                </a:lnTo>
                <a:lnTo>
                  <a:pt x="6318834" y="397764"/>
                </a:lnTo>
                <a:close/>
              </a:path>
              <a:path w="6356984" h="3187700">
                <a:moveTo>
                  <a:pt x="6356604" y="2755900"/>
                </a:moveTo>
                <a:lnTo>
                  <a:pt x="6280912" y="2716784"/>
                </a:lnTo>
                <a:lnTo>
                  <a:pt x="6280645" y="2735821"/>
                </a:lnTo>
                <a:lnTo>
                  <a:pt x="1280414" y="2665095"/>
                </a:lnTo>
                <a:lnTo>
                  <a:pt x="1279906" y="2703195"/>
                </a:lnTo>
                <a:lnTo>
                  <a:pt x="6280137" y="2773921"/>
                </a:lnTo>
                <a:lnTo>
                  <a:pt x="6299200" y="2773921"/>
                </a:lnTo>
                <a:lnTo>
                  <a:pt x="6319202" y="2773921"/>
                </a:lnTo>
                <a:lnTo>
                  <a:pt x="6356604" y="2755900"/>
                </a:lnTo>
                <a:close/>
              </a:path>
              <a:path w="6356984" h="3187700">
                <a:moveTo>
                  <a:pt x="6356604" y="1892300"/>
                </a:moveTo>
                <a:lnTo>
                  <a:pt x="6318504" y="1873250"/>
                </a:lnTo>
                <a:lnTo>
                  <a:pt x="6280404" y="1854200"/>
                </a:lnTo>
                <a:lnTo>
                  <a:pt x="6280404" y="1873250"/>
                </a:lnTo>
                <a:lnTo>
                  <a:pt x="1280160" y="1873250"/>
                </a:lnTo>
                <a:lnTo>
                  <a:pt x="1280160" y="1911350"/>
                </a:lnTo>
                <a:lnTo>
                  <a:pt x="6280404" y="1911350"/>
                </a:lnTo>
                <a:lnTo>
                  <a:pt x="6280404" y="1930400"/>
                </a:lnTo>
                <a:lnTo>
                  <a:pt x="6318504" y="1911350"/>
                </a:lnTo>
                <a:lnTo>
                  <a:pt x="6356604" y="1892300"/>
                </a:lnTo>
                <a:close/>
              </a:path>
              <a:path w="6356984" h="3187700">
                <a:moveTo>
                  <a:pt x="6356604" y="379349"/>
                </a:moveTo>
                <a:lnTo>
                  <a:pt x="6280912" y="340487"/>
                </a:lnTo>
                <a:lnTo>
                  <a:pt x="6280683" y="359460"/>
                </a:lnTo>
                <a:lnTo>
                  <a:pt x="742569" y="297040"/>
                </a:lnTo>
                <a:lnTo>
                  <a:pt x="742569" y="0"/>
                </a:lnTo>
                <a:lnTo>
                  <a:pt x="704469" y="0"/>
                </a:lnTo>
                <a:lnTo>
                  <a:pt x="704469" y="296608"/>
                </a:lnTo>
                <a:lnTo>
                  <a:pt x="508" y="288671"/>
                </a:lnTo>
                <a:lnTo>
                  <a:pt x="0" y="326771"/>
                </a:lnTo>
                <a:lnTo>
                  <a:pt x="704469" y="334721"/>
                </a:lnTo>
                <a:lnTo>
                  <a:pt x="704469" y="3111500"/>
                </a:lnTo>
                <a:lnTo>
                  <a:pt x="685419" y="3111500"/>
                </a:lnTo>
                <a:lnTo>
                  <a:pt x="723519" y="3187700"/>
                </a:lnTo>
                <a:lnTo>
                  <a:pt x="752094" y="3130550"/>
                </a:lnTo>
                <a:lnTo>
                  <a:pt x="761619" y="3111500"/>
                </a:lnTo>
                <a:lnTo>
                  <a:pt x="742569" y="3111500"/>
                </a:lnTo>
                <a:lnTo>
                  <a:pt x="742569" y="335153"/>
                </a:lnTo>
                <a:lnTo>
                  <a:pt x="6280239" y="397560"/>
                </a:lnTo>
                <a:lnTo>
                  <a:pt x="6299327" y="397560"/>
                </a:lnTo>
                <a:lnTo>
                  <a:pt x="6319266" y="397560"/>
                </a:lnTo>
                <a:lnTo>
                  <a:pt x="6356604" y="3793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66241" y="1398796"/>
            <a:ext cx="7663180" cy="3420110"/>
          </a:xfrm>
          <a:prstGeom prst="rect">
            <a:avLst/>
          </a:prstGeom>
        </p:spPr>
        <p:txBody>
          <a:bodyPr wrap="square" lIns="0" tIns="123825" rIns="0" bIns="0" rtlCol="0" vert="horz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975"/>
              </a:spcBef>
              <a:buFont typeface="Arial"/>
              <a:buChar char="•"/>
              <a:tabLst>
                <a:tab pos="381000" algn="l"/>
              </a:tabLst>
            </a:pPr>
            <a:r>
              <a:rPr dirty="0" sz="3600" spc="-40" b="1">
                <a:latin typeface="宋体"/>
                <a:cs typeface="宋体"/>
              </a:rPr>
              <a:t>计算</a:t>
            </a:r>
            <a:r>
              <a:rPr dirty="0" sz="3600" spc="-10" b="1" i="1">
                <a:latin typeface="Times New Roman"/>
                <a:cs typeface="Times New Roman"/>
              </a:rPr>
              <a:t>LCS</a:t>
            </a:r>
            <a:r>
              <a:rPr dirty="0" sz="3600" spc="-40" b="1">
                <a:latin typeface="宋体"/>
                <a:cs typeface="宋体"/>
              </a:rPr>
              <a:t>长</a:t>
            </a:r>
            <a:r>
              <a:rPr dirty="0" sz="3600" spc="-40" b="1">
                <a:latin typeface="宋体"/>
                <a:cs typeface="宋体"/>
              </a:rPr>
              <a:t>度</a:t>
            </a:r>
            <a:r>
              <a:rPr dirty="0" sz="3600" spc="-40" b="1">
                <a:latin typeface="宋体"/>
                <a:cs typeface="宋体"/>
              </a:rPr>
              <a:t>的</a:t>
            </a:r>
            <a:r>
              <a:rPr dirty="0" sz="3600" spc="-40" b="1">
                <a:latin typeface="宋体"/>
                <a:cs typeface="宋体"/>
              </a:rPr>
              <a:t>算</a:t>
            </a:r>
            <a:r>
              <a:rPr dirty="0" sz="3600" spc="-50" b="1">
                <a:latin typeface="宋体"/>
                <a:cs typeface="宋体"/>
              </a:rPr>
              <a:t>法</a:t>
            </a:r>
            <a:endParaRPr sz="3600">
              <a:latin typeface="宋体"/>
              <a:cs typeface="宋体"/>
            </a:endParaRPr>
          </a:p>
          <a:p>
            <a:pPr marL="495300">
              <a:lnSpc>
                <a:spcPct val="100000"/>
              </a:lnSpc>
              <a:spcBef>
                <a:spcPts val="785"/>
              </a:spcBef>
            </a:pPr>
            <a:r>
              <a:rPr dirty="0" sz="3200" spc="-200">
                <a:solidFill>
                  <a:srgbClr val="0000CC"/>
                </a:solidFill>
                <a:latin typeface="Arial"/>
                <a:cs typeface="Arial"/>
              </a:rPr>
              <a:t>– 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数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据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结</a:t>
            </a:r>
            <a:r>
              <a:rPr dirty="0" sz="3200" spc="-60" b="1">
                <a:solidFill>
                  <a:srgbClr val="0000CC"/>
                </a:solidFill>
                <a:latin typeface="宋体"/>
                <a:cs typeface="宋体"/>
              </a:rPr>
              <a:t>构</a:t>
            </a:r>
            <a:endParaRPr sz="3200">
              <a:latin typeface="宋体"/>
              <a:cs typeface="宋体"/>
            </a:endParaRPr>
          </a:p>
          <a:p>
            <a:pPr marL="699770" marR="30480" indent="-1905">
              <a:lnSpc>
                <a:spcPct val="120000"/>
              </a:lnSpc>
              <a:spcBef>
                <a:spcPts val="5"/>
              </a:spcBef>
              <a:tabLst>
                <a:tab pos="2966085" algn="l"/>
              </a:tabLst>
            </a:pP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C[0:m,0:n]:</a:t>
            </a:r>
            <a:r>
              <a:rPr dirty="0" sz="3200" spc="70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C[i,j]</a:t>
            </a:r>
            <a:r>
              <a:rPr dirty="0" sz="3200" spc="-30" b="1">
                <a:solidFill>
                  <a:srgbClr val="663300"/>
                </a:solidFill>
                <a:latin typeface="宋体"/>
                <a:cs typeface="宋体"/>
              </a:rPr>
              <a:t>是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spc="-15" b="1" i="1">
                <a:solidFill>
                  <a:srgbClr val="663300"/>
                </a:solidFill>
                <a:latin typeface="Times New Roman"/>
                <a:cs typeface="Times New Roman"/>
              </a:rPr>
              <a:t>i</a:t>
            </a:r>
            <a:r>
              <a:rPr dirty="0" sz="3200" spc="-30" b="1">
                <a:solidFill>
                  <a:srgbClr val="663300"/>
                </a:solidFill>
                <a:latin typeface="宋体"/>
                <a:cs typeface="宋体"/>
              </a:rPr>
              <a:t>与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Y</a:t>
            </a:r>
            <a:r>
              <a:rPr dirty="0" baseline="-25132" sz="3150" spc="-15" b="1" i="1">
                <a:solidFill>
                  <a:srgbClr val="663300"/>
                </a:solidFill>
                <a:latin typeface="Times New Roman"/>
                <a:cs typeface="Times New Roman"/>
              </a:rPr>
              <a:t>j</a:t>
            </a:r>
            <a:r>
              <a:rPr dirty="0" sz="3200" spc="-30" b="1">
                <a:solidFill>
                  <a:srgbClr val="663300"/>
                </a:solidFill>
                <a:latin typeface="宋体"/>
                <a:cs typeface="宋体"/>
              </a:rPr>
              <a:t>的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LCS</a:t>
            </a:r>
            <a:r>
              <a:rPr dirty="0" sz="3200" spc="-30" b="1">
                <a:solidFill>
                  <a:srgbClr val="663300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663300"/>
                </a:solidFill>
                <a:latin typeface="宋体"/>
                <a:cs typeface="宋体"/>
              </a:rPr>
              <a:t>长</a:t>
            </a:r>
            <a:r>
              <a:rPr dirty="0" sz="3200" spc="-60" b="1">
                <a:solidFill>
                  <a:srgbClr val="663300"/>
                </a:solidFill>
                <a:latin typeface="宋体"/>
                <a:cs typeface="宋体"/>
              </a:rPr>
              <a:t>度</a:t>
            </a:r>
            <a:r>
              <a:rPr dirty="0" sz="3200" spc="-60" b="1">
                <a:solidFill>
                  <a:srgbClr val="663300"/>
                </a:solidFill>
                <a:latin typeface="宋体"/>
                <a:cs typeface="宋体"/>
              </a:rPr>
              <a:t> 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B[1:m,1:n]:</a:t>
            </a: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B[i,j]</a:t>
            </a:r>
            <a:r>
              <a:rPr dirty="0" sz="3200" spc="-265" b="1" i="1">
                <a:solidFill>
                  <a:srgbClr val="663300"/>
                </a:solidFill>
                <a:latin typeface="Times New Roman"/>
                <a:cs typeface="Times New Roman"/>
              </a:rPr>
              <a:t> </a:t>
            </a:r>
            <a:r>
              <a:rPr dirty="0" sz="3200" spc="490" b="1">
                <a:solidFill>
                  <a:srgbClr val="663300"/>
                </a:solidFill>
                <a:latin typeface="宋体"/>
                <a:cs typeface="宋体"/>
              </a:rPr>
              <a:t>是</a:t>
            </a:r>
            <a:r>
              <a:rPr dirty="0" sz="3200" spc="490" b="1">
                <a:solidFill>
                  <a:srgbClr val="663300"/>
                </a:solidFill>
                <a:latin typeface="宋体"/>
                <a:cs typeface="宋体"/>
              </a:rPr>
              <a:t>指</a:t>
            </a:r>
            <a:r>
              <a:rPr dirty="0" sz="3200" spc="495" b="1">
                <a:solidFill>
                  <a:srgbClr val="663300"/>
                </a:solidFill>
                <a:latin typeface="宋体"/>
                <a:cs typeface="宋体"/>
              </a:rPr>
              <a:t>针</a:t>
            </a:r>
            <a:r>
              <a:rPr dirty="0" sz="3200" spc="-40" b="1">
                <a:solidFill>
                  <a:srgbClr val="663300"/>
                </a:solidFill>
                <a:latin typeface="宋体"/>
                <a:cs typeface="宋体"/>
              </a:rPr>
              <a:t>，</a:t>
            </a:r>
            <a:r>
              <a:rPr dirty="0" sz="3200" spc="-1055" b="1">
                <a:solidFill>
                  <a:srgbClr val="663300"/>
                </a:solidFill>
                <a:latin typeface="宋体"/>
                <a:cs typeface="宋体"/>
              </a:rPr>
              <a:t> </a:t>
            </a:r>
            <a:r>
              <a:rPr dirty="0" sz="3200" spc="500" b="1">
                <a:solidFill>
                  <a:srgbClr val="663300"/>
                </a:solidFill>
                <a:latin typeface="宋体"/>
                <a:cs typeface="宋体"/>
              </a:rPr>
              <a:t>指</a:t>
            </a:r>
            <a:r>
              <a:rPr dirty="0" sz="3200" spc="490" b="1">
                <a:solidFill>
                  <a:srgbClr val="663300"/>
                </a:solidFill>
                <a:latin typeface="宋体"/>
                <a:cs typeface="宋体"/>
              </a:rPr>
              <a:t>向</a:t>
            </a:r>
            <a:r>
              <a:rPr dirty="0" sz="3200" spc="490" b="1">
                <a:solidFill>
                  <a:srgbClr val="663300"/>
                </a:solidFill>
                <a:latin typeface="宋体"/>
                <a:cs typeface="宋体"/>
              </a:rPr>
              <a:t>计</a:t>
            </a:r>
            <a:r>
              <a:rPr dirty="0" sz="3200" spc="-50" b="1">
                <a:solidFill>
                  <a:srgbClr val="663300"/>
                </a:solidFill>
                <a:latin typeface="宋体"/>
                <a:cs typeface="宋体"/>
              </a:rPr>
              <a:t>算</a:t>
            </a:r>
            <a:endParaRPr sz="3200">
              <a:latin typeface="宋体"/>
              <a:cs typeface="宋体"/>
            </a:endParaRPr>
          </a:p>
          <a:p>
            <a:pPr marL="781685" marR="34925">
              <a:lnSpc>
                <a:spcPct val="100000"/>
              </a:lnSpc>
            </a:pP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C[i,j]</a:t>
            </a:r>
            <a:r>
              <a:rPr dirty="0" sz="3200" spc="105" b="1">
                <a:solidFill>
                  <a:srgbClr val="663300"/>
                </a:solidFill>
                <a:latin typeface="宋体"/>
                <a:cs typeface="宋体"/>
              </a:rPr>
              <a:t>时</a:t>
            </a:r>
            <a:r>
              <a:rPr dirty="0" sz="3200" spc="114" b="1">
                <a:solidFill>
                  <a:srgbClr val="663300"/>
                </a:solidFill>
                <a:latin typeface="宋体"/>
                <a:cs typeface="宋体"/>
              </a:rPr>
              <a:t>所</a:t>
            </a:r>
            <a:r>
              <a:rPr dirty="0" sz="3200" spc="114" b="1">
                <a:solidFill>
                  <a:srgbClr val="663300"/>
                </a:solidFill>
                <a:latin typeface="宋体"/>
                <a:cs typeface="宋体"/>
              </a:rPr>
              <a:t>选</a:t>
            </a:r>
            <a:r>
              <a:rPr dirty="0" sz="3200" spc="114" b="1">
                <a:solidFill>
                  <a:srgbClr val="663300"/>
                </a:solidFill>
                <a:latin typeface="宋体"/>
                <a:cs typeface="宋体"/>
              </a:rPr>
              <a:t>择</a:t>
            </a:r>
            <a:r>
              <a:rPr dirty="0" sz="3200" spc="114" b="1">
                <a:solidFill>
                  <a:srgbClr val="663300"/>
                </a:solidFill>
                <a:latin typeface="宋体"/>
                <a:cs typeface="宋体"/>
              </a:rPr>
              <a:t>的</a:t>
            </a:r>
            <a:r>
              <a:rPr dirty="0" sz="3200" spc="114" b="1">
                <a:solidFill>
                  <a:srgbClr val="663300"/>
                </a:solidFill>
                <a:latin typeface="宋体"/>
                <a:cs typeface="宋体"/>
              </a:rPr>
              <a:t>子</a:t>
            </a:r>
            <a:r>
              <a:rPr dirty="0" sz="3200" spc="114" b="1">
                <a:solidFill>
                  <a:srgbClr val="663300"/>
                </a:solidFill>
                <a:latin typeface="宋体"/>
                <a:cs typeface="宋体"/>
              </a:rPr>
              <a:t>问</a:t>
            </a:r>
            <a:r>
              <a:rPr dirty="0" sz="3200" spc="114" b="1">
                <a:solidFill>
                  <a:srgbClr val="663300"/>
                </a:solidFill>
                <a:latin typeface="宋体"/>
                <a:cs typeface="宋体"/>
              </a:rPr>
              <a:t>题</a:t>
            </a:r>
            <a:r>
              <a:rPr dirty="0" sz="3200" spc="114" b="1">
                <a:solidFill>
                  <a:srgbClr val="663300"/>
                </a:solidFill>
                <a:latin typeface="宋体"/>
                <a:cs typeface="宋体"/>
              </a:rPr>
              <a:t>的</a:t>
            </a:r>
            <a:r>
              <a:rPr dirty="0" sz="3200" spc="114" b="1">
                <a:solidFill>
                  <a:srgbClr val="663300"/>
                </a:solidFill>
                <a:latin typeface="宋体"/>
                <a:cs typeface="宋体"/>
              </a:rPr>
              <a:t>优</a:t>
            </a:r>
            <a:r>
              <a:rPr dirty="0" sz="3200" spc="114" b="1">
                <a:solidFill>
                  <a:srgbClr val="663300"/>
                </a:solidFill>
                <a:latin typeface="宋体"/>
                <a:cs typeface="宋体"/>
              </a:rPr>
              <a:t>化</a:t>
            </a:r>
            <a:r>
              <a:rPr dirty="0" sz="3200" spc="114" b="1">
                <a:solidFill>
                  <a:srgbClr val="663300"/>
                </a:solidFill>
                <a:latin typeface="宋体"/>
                <a:cs typeface="宋体"/>
              </a:rPr>
              <a:t>解</a:t>
            </a:r>
            <a:r>
              <a:rPr dirty="0" sz="3200" spc="114" b="1">
                <a:solidFill>
                  <a:srgbClr val="663300"/>
                </a:solidFill>
                <a:latin typeface="宋体"/>
                <a:cs typeface="宋体"/>
              </a:rPr>
              <a:t>所</a:t>
            </a:r>
            <a:r>
              <a:rPr dirty="0" sz="3200" spc="-50" b="1">
                <a:solidFill>
                  <a:srgbClr val="663300"/>
                </a:solidFill>
                <a:latin typeface="宋体"/>
                <a:cs typeface="宋体"/>
              </a:rPr>
              <a:t>对</a:t>
            </a:r>
            <a:r>
              <a:rPr dirty="0" sz="3200" spc="-35" b="1">
                <a:solidFill>
                  <a:srgbClr val="663300"/>
                </a:solidFill>
                <a:latin typeface="宋体"/>
                <a:cs typeface="宋体"/>
              </a:rPr>
              <a:t>应</a:t>
            </a:r>
            <a:r>
              <a:rPr dirty="0" sz="3200" spc="-35" b="1">
                <a:solidFill>
                  <a:srgbClr val="663300"/>
                </a:solidFill>
                <a:latin typeface="宋体"/>
                <a:cs typeface="宋体"/>
              </a:rPr>
              <a:t>的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C</a:t>
            </a:r>
            <a:r>
              <a:rPr dirty="0" sz="3200" spc="-35" b="1">
                <a:solidFill>
                  <a:srgbClr val="663300"/>
                </a:solidFill>
                <a:latin typeface="宋体"/>
                <a:cs typeface="宋体"/>
              </a:rPr>
              <a:t>表</a:t>
            </a:r>
            <a:r>
              <a:rPr dirty="0" sz="3200" spc="-35" b="1">
                <a:solidFill>
                  <a:srgbClr val="663300"/>
                </a:solidFill>
                <a:latin typeface="宋体"/>
                <a:cs typeface="宋体"/>
              </a:rPr>
              <a:t>的</a:t>
            </a:r>
            <a:r>
              <a:rPr dirty="0" sz="3200" spc="-35" b="1">
                <a:solidFill>
                  <a:srgbClr val="663300"/>
                </a:solidFill>
                <a:latin typeface="宋体"/>
                <a:cs typeface="宋体"/>
              </a:rPr>
              <a:t>表</a:t>
            </a:r>
            <a:r>
              <a:rPr dirty="0" sz="3200" spc="-50" b="1">
                <a:solidFill>
                  <a:srgbClr val="663300"/>
                </a:solidFill>
                <a:latin typeface="宋体"/>
                <a:cs typeface="宋体"/>
              </a:rPr>
              <a:t>项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-82085"/>
            <a:ext cx="5492115" cy="115697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88900" marR="5080" indent="-76200">
              <a:lnSpc>
                <a:spcPct val="115999"/>
              </a:lnSpc>
              <a:spcBef>
                <a:spcPts val="95"/>
              </a:spcBef>
            </a:pPr>
            <a:r>
              <a:rPr dirty="0" sz="3200" spc="-10">
                <a:solidFill>
                  <a:srgbClr val="1F487C"/>
                </a:solidFill>
                <a:latin typeface="Times New Roman"/>
                <a:cs typeface="Times New Roman"/>
              </a:rPr>
              <a:t>LCS-</a:t>
            </a:r>
            <a:r>
              <a:rPr dirty="0" sz="3200">
                <a:solidFill>
                  <a:srgbClr val="1F487C"/>
                </a:solidFill>
                <a:latin typeface="Times New Roman"/>
                <a:cs typeface="Times New Roman"/>
              </a:rPr>
              <a:t>length(</a:t>
            </a:r>
            <a:r>
              <a:rPr dirty="0" sz="3200" i="1">
                <a:solidFill>
                  <a:srgbClr val="1F487C"/>
                </a:solidFill>
                <a:latin typeface="Times New Roman"/>
                <a:cs typeface="Times New Roman"/>
              </a:rPr>
              <a:t>X,</a:t>
            </a:r>
            <a:r>
              <a:rPr dirty="0" sz="3200" spc="-70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spc="-25" i="1">
                <a:solidFill>
                  <a:srgbClr val="1F487C"/>
                </a:solidFill>
                <a:latin typeface="Times New Roman"/>
                <a:cs typeface="Times New Roman"/>
              </a:rPr>
              <a:t>Y</a:t>
            </a:r>
            <a:r>
              <a:rPr dirty="0" sz="3200" spc="-25">
                <a:solidFill>
                  <a:srgbClr val="1F487C"/>
                </a:solidFill>
                <a:latin typeface="Times New Roman"/>
                <a:cs typeface="Times New Roman"/>
              </a:rPr>
              <a:t>) </a:t>
            </a:r>
            <a:r>
              <a:rPr dirty="0" sz="3200" spc="-10" i="1">
                <a:solidFill>
                  <a:srgbClr val="1F487C"/>
                </a:solidFill>
                <a:latin typeface="Times New Roman"/>
                <a:cs typeface="Times New Roman"/>
              </a:rPr>
              <a:t>m</a:t>
            </a:r>
            <a:r>
              <a:rPr dirty="0" sz="3200" spc="-10">
                <a:solidFill>
                  <a:srgbClr val="1F487C"/>
                </a:solidFill>
                <a:latin typeface="Symbol"/>
                <a:cs typeface="Symbol"/>
              </a:rPr>
              <a:t></a:t>
            </a:r>
            <a:r>
              <a:rPr dirty="0" sz="3200" spc="-10">
                <a:solidFill>
                  <a:srgbClr val="1F487C"/>
                </a:solidFill>
                <a:latin typeface="Times New Roman"/>
                <a:cs typeface="Times New Roman"/>
              </a:rPr>
              <a:t>length(</a:t>
            </a:r>
            <a:r>
              <a:rPr dirty="0" sz="3200" spc="-10" i="1">
                <a:solidFill>
                  <a:srgbClr val="1F487C"/>
                </a:solidFill>
                <a:latin typeface="Times New Roman"/>
                <a:cs typeface="Times New Roman"/>
              </a:rPr>
              <a:t>X</a:t>
            </a:r>
            <a:r>
              <a:rPr dirty="0" sz="3200" spc="-10">
                <a:solidFill>
                  <a:srgbClr val="1F487C"/>
                </a:solidFill>
                <a:latin typeface="Times New Roman"/>
                <a:cs typeface="Times New Roman"/>
              </a:rPr>
              <a:t>)</a:t>
            </a:r>
            <a:r>
              <a:rPr dirty="0" sz="3200" spc="-10">
                <a:solidFill>
                  <a:srgbClr val="1F487C"/>
                </a:solidFill>
                <a:latin typeface="宋体"/>
                <a:cs typeface="宋体"/>
              </a:rPr>
              <a:t>；</a:t>
            </a:r>
            <a:r>
              <a:rPr dirty="0" sz="3200" spc="-10" i="1">
                <a:solidFill>
                  <a:srgbClr val="1F487C"/>
                </a:solidFill>
                <a:latin typeface="Times New Roman"/>
                <a:cs typeface="Times New Roman"/>
              </a:rPr>
              <a:t>n</a:t>
            </a:r>
            <a:r>
              <a:rPr dirty="0" sz="3200" spc="-10">
                <a:solidFill>
                  <a:srgbClr val="1F487C"/>
                </a:solidFill>
                <a:latin typeface="Symbol"/>
                <a:cs typeface="Symbol"/>
              </a:rPr>
              <a:t></a:t>
            </a:r>
            <a:r>
              <a:rPr dirty="0" sz="3200" spc="-10">
                <a:solidFill>
                  <a:srgbClr val="1F487C"/>
                </a:solidFill>
                <a:latin typeface="Times New Roman"/>
                <a:cs typeface="Times New Roman"/>
              </a:rPr>
              <a:t>length(</a:t>
            </a:r>
            <a:r>
              <a:rPr dirty="0" sz="3200" spc="-10" i="1">
                <a:solidFill>
                  <a:srgbClr val="1F487C"/>
                </a:solidFill>
                <a:latin typeface="Times New Roman"/>
                <a:cs typeface="Times New Roman"/>
              </a:rPr>
              <a:t>Y</a:t>
            </a:r>
            <a:r>
              <a:rPr dirty="0" sz="3200" spc="-10">
                <a:solidFill>
                  <a:srgbClr val="1F487C"/>
                </a:solidFill>
                <a:latin typeface="Times New Roman"/>
                <a:cs typeface="Times New Roman"/>
              </a:rPr>
              <a:t>)</a:t>
            </a:r>
            <a:r>
              <a:rPr dirty="0" sz="3200" spc="-10">
                <a:solidFill>
                  <a:srgbClr val="1F487C"/>
                </a:solidFill>
                <a:latin typeface="宋体"/>
                <a:cs typeface="宋体"/>
              </a:rPr>
              <a:t>；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88340" y="1045438"/>
            <a:ext cx="1673860" cy="17087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For</a:t>
            </a:r>
            <a:r>
              <a:rPr dirty="0" sz="3200" spc="370" b="1">
                <a:solidFill>
                  <a:srgbClr val="1F487C"/>
                </a:solidFill>
                <a:latin typeface="Times New Roman"/>
                <a:cs typeface="Times New Roman"/>
              </a:rPr>
              <a:t>  </a:t>
            </a:r>
            <a:r>
              <a:rPr dirty="0" sz="3200" spc="-25" b="1" i="1">
                <a:solidFill>
                  <a:srgbClr val="1F487C"/>
                </a:solidFill>
                <a:latin typeface="Times New Roman"/>
                <a:cs typeface="Times New Roman"/>
              </a:rPr>
              <a:t>i</a:t>
            </a:r>
            <a:r>
              <a:rPr dirty="0" sz="3200" spc="-25" b="1">
                <a:solidFill>
                  <a:srgbClr val="1F487C"/>
                </a:solidFill>
                <a:latin typeface="Symbol"/>
                <a:cs typeface="Symbol"/>
              </a:rPr>
              <a:t></a:t>
            </a:r>
            <a:r>
              <a:rPr dirty="0" sz="3200" spc="-25" b="1" i="1">
                <a:solidFill>
                  <a:srgbClr val="1F487C"/>
                </a:solidFill>
                <a:latin typeface="Times New Roman"/>
                <a:cs typeface="Times New Roman"/>
              </a:rPr>
              <a:t>1</a:t>
            </a:r>
            <a:r>
              <a:rPr dirty="0" sz="3200" spc="-25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For</a:t>
            </a:r>
            <a:r>
              <a:rPr dirty="0" sz="3200" spc="370" b="1">
                <a:solidFill>
                  <a:srgbClr val="1F487C"/>
                </a:solidFill>
                <a:latin typeface="Times New Roman"/>
                <a:cs typeface="Times New Roman"/>
              </a:rPr>
              <a:t>  </a:t>
            </a:r>
            <a:r>
              <a:rPr dirty="0" sz="3200" spc="-25" b="1" i="1">
                <a:solidFill>
                  <a:srgbClr val="1F487C"/>
                </a:solidFill>
                <a:latin typeface="Times New Roman"/>
                <a:cs typeface="Times New Roman"/>
              </a:rPr>
              <a:t>j</a:t>
            </a:r>
            <a:r>
              <a:rPr dirty="0" sz="3200" spc="-25" b="1">
                <a:solidFill>
                  <a:srgbClr val="1F487C"/>
                </a:solidFill>
                <a:latin typeface="Symbol"/>
                <a:cs typeface="Symbol"/>
              </a:rPr>
              <a:t></a:t>
            </a:r>
            <a:r>
              <a:rPr dirty="0" sz="3200" spc="-25" b="1" i="1">
                <a:solidFill>
                  <a:srgbClr val="1F487C"/>
                </a:solidFill>
                <a:latin typeface="Times New Roman"/>
                <a:cs typeface="Times New Roman"/>
              </a:rPr>
              <a:t>1</a:t>
            </a:r>
            <a:r>
              <a:rPr dirty="0" sz="3200" spc="-25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For</a:t>
            </a:r>
            <a:r>
              <a:rPr dirty="0" sz="3200" spc="370" b="1">
                <a:solidFill>
                  <a:srgbClr val="1F487C"/>
                </a:solidFill>
                <a:latin typeface="Times New Roman"/>
                <a:cs typeface="Times New Roman"/>
              </a:rPr>
              <a:t>  </a:t>
            </a:r>
            <a:r>
              <a:rPr dirty="0" sz="3200" spc="-25" b="1" i="1">
                <a:solidFill>
                  <a:srgbClr val="1F487C"/>
                </a:solidFill>
                <a:latin typeface="Times New Roman"/>
                <a:cs typeface="Times New Roman"/>
              </a:rPr>
              <a:t>i</a:t>
            </a:r>
            <a:r>
              <a:rPr dirty="0" sz="3200" spc="-25" b="1">
                <a:solidFill>
                  <a:srgbClr val="1F487C"/>
                </a:solidFill>
                <a:latin typeface="Symbol"/>
                <a:cs typeface="Symbol"/>
              </a:rPr>
              <a:t></a:t>
            </a:r>
            <a:r>
              <a:rPr dirty="0" sz="3200" spc="-25" b="1" i="1">
                <a:solidFill>
                  <a:srgbClr val="1F487C"/>
                </a:solidFill>
                <a:latin typeface="Times New Roman"/>
                <a:cs typeface="Times New Roman"/>
              </a:rPr>
              <a:t>1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96136" y="2801238"/>
            <a:ext cx="167386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41705" algn="l"/>
              </a:tabLst>
            </a:pPr>
            <a:r>
              <a:rPr dirty="0" sz="3200" spc="-25" b="1">
                <a:solidFill>
                  <a:srgbClr val="1F487C"/>
                </a:solidFill>
                <a:latin typeface="Times New Roman"/>
                <a:cs typeface="Times New Roman"/>
              </a:rPr>
              <a:t>For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3200" spc="-25" b="1" i="1">
                <a:solidFill>
                  <a:srgbClr val="1F487C"/>
                </a:solidFill>
                <a:latin typeface="Times New Roman"/>
                <a:cs typeface="Times New Roman"/>
              </a:rPr>
              <a:t>j</a:t>
            </a:r>
            <a:r>
              <a:rPr dirty="0" sz="3200" spc="-25" b="1">
                <a:solidFill>
                  <a:srgbClr val="1F487C"/>
                </a:solidFill>
                <a:latin typeface="Symbol"/>
                <a:cs typeface="Symbol"/>
              </a:rPr>
              <a:t></a:t>
            </a:r>
            <a:r>
              <a:rPr dirty="0" sz="3200" spc="-25" b="1" i="1">
                <a:solidFill>
                  <a:srgbClr val="1F487C"/>
                </a:solidFill>
                <a:latin typeface="Times New Roman"/>
                <a:cs typeface="Times New Roman"/>
              </a:rPr>
              <a:t>1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633217" y="1045438"/>
            <a:ext cx="3904615" cy="2269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To</a:t>
            </a:r>
            <a:r>
              <a:rPr dirty="0" sz="3200" spc="335" b="1">
                <a:solidFill>
                  <a:srgbClr val="1F487C"/>
                </a:solidFill>
                <a:latin typeface="Times New Roman"/>
                <a:cs typeface="Times New Roman"/>
              </a:rPr>
              <a:t>  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m</a:t>
            </a:r>
            <a:r>
              <a:rPr dirty="0" sz="3200" spc="350" b="1" i="1">
                <a:solidFill>
                  <a:srgbClr val="1F487C"/>
                </a:solidFill>
                <a:latin typeface="Times New Roman"/>
                <a:cs typeface="Times New Roman"/>
              </a:rPr>
              <a:t>  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Do</a:t>
            </a:r>
            <a:r>
              <a:rPr dirty="0" sz="3200" spc="350" b="1">
                <a:solidFill>
                  <a:srgbClr val="1F487C"/>
                </a:solidFill>
                <a:latin typeface="Times New Roman"/>
                <a:cs typeface="Times New Roman"/>
              </a:rPr>
              <a:t>  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C[i,0]</a:t>
            </a:r>
            <a:r>
              <a:rPr dirty="0" sz="3200" spc="-10" b="1">
                <a:solidFill>
                  <a:srgbClr val="1F487C"/>
                </a:solidFill>
                <a:latin typeface="Symbol"/>
                <a:cs typeface="Symbol"/>
              </a:rPr>
              <a:t>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0</a:t>
            </a:r>
            <a:r>
              <a:rPr dirty="0" sz="3200" spc="-10" b="1">
                <a:solidFill>
                  <a:srgbClr val="1F487C"/>
                </a:solidFill>
                <a:latin typeface="Times New Roman"/>
                <a:cs typeface="Times New Roman"/>
              </a:rPr>
              <a:t>; 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To</a:t>
            </a:r>
            <a:r>
              <a:rPr dirty="0" sz="3200" spc="350" b="1">
                <a:solidFill>
                  <a:srgbClr val="1F487C"/>
                </a:solidFill>
                <a:latin typeface="Times New Roman"/>
                <a:cs typeface="Times New Roman"/>
              </a:rPr>
              <a:t>  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n</a:t>
            </a:r>
            <a:r>
              <a:rPr dirty="0" sz="3200" spc="735" b="1" i="1">
                <a:solidFill>
                  <a:srgbClr val="1F487C"/>
                </a:solidFill>
                <a:latin typeface="Times New Roman"/>
                <a:cs typeface="Times New Roman"/>
              </a:rPr>
              <a:t>  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Do</a:t>
            </a:r>
            <a:r>
              <a:rPr dirty="0" sz="3200" spc="355" b="1">
                <a:solidFill>
                  <a:srgbClr val="1F487C"/>
                </a:solidFill>
                <a:latin typeface="Times New Roman"/>
                <a:cs typeface="Times New Roman"/>
              </a:rPr>
              <a:t>  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C[0,j]</a:t>
            </a:r>
            <a:r>
              <a:rPr dirty="0" sz="3200" spc="-10" b="1">
                <a:solidFill>
                  <a:srgbClr val="1F487C"/>
                </a:solidFill>
                <a:latin typeface="Symbol"/>
                <a:cs typeface="Symbol"/>
              </a:rPr>
              <a:t>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0</a:t>
            </a:r>
            <a:r>
              <a:rPr dirty="0" sz="3200" spc="-10" b="1">
                <a:solidFill>
                  <a:srgbClr val="1F487C"/>
                </a:solidFill>
                <a:latin typeface="Times New Roman"/>
                <a:cs typeface="Times New Roman"/>
              </a:rPr>
              <a:t>; 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To</a:t>
            </a:r>
            <a:r>
              <a:rPr dirty="0" sz="3200" spc="320" b="1">
                <a:solidFill>
                  <a:srgbClr val="1F487C"/>
                </a:solidFill>
                <a:latin typeface="Times New Roman"/>
                <a:cs typeface="Times New Roman"/>
              </a:rPr>
              <a:t>  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m</a:t>
            </a:r>
            <a:r>
              <a:rPr dirty="0" sz="3200" spc="325" b="1" i="1">
                <a:solidFill>
                  <a:srgbClr val="1F487C"/>
                </a:solidFill>
                <a:latin typeface="Times New Roman"/>
                <a:cs typeface="Times New Roman"/>
              </a:rPr>
              <a:t>  </a:t>
            </a:r>
            <a:r>
              <a:rPr dirty="0" sz="3200" spc="-25" b="1">
                <a:solidFill>
                  <a:srgbClr val="1F487C"/>
                </a:solidFill>
                <a:latin typeface="Times New Roman"/>
                <a:cs typeface="Times New Roman"/>
              </a:rPr>
              <a:t>Do</a:t>
            </a:r>
            <a:endParaRPr sz="3200">
              <a:latin typeface="Times New Roman"/>
              <a:cs typeface="Times New Roman"/>
            </a:endParaRPr>
          </a:p>
          <a:p>
            <a:pPr algn="just" marL="520065">
              <a:lnSpc>
                <a:spcPct val="100000"/>
              </a:lnSpc>
              <a:spcBef>
                <a:spcPts val="575"/>
              </a:spcBef>
            </a:pP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To</a:t>
            </a:r>
            <a:r>
              <a:rPr dirty="0" sz="3200" spc="320" b="1">
                <a:solidFill>
                  <a:srgbClr val="1F487C"/>
                </a:solidFill>
                <a:latin typeface="Times New Roman"/>
                <a:cs typeface="Times New Roman"/>
              </a:rPr>
              <a:t>  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n</a:t>
            </a:r>
            <a:r>
              <a:rPr dirty="0" sz="3200" spc="325" b="1" i="1">
                <a:solidFill>
                  <a:srgbClr val="1F487C"/>
                </a:solidFill>
                <a:latin typeface="Times New Roman"/>
                <a:cs typeface="Times New Roman"/>
              </a:rPr>
              <a:t>  </a:t>
            </a:r>
            <a:r>
              <a:rPr dirty="0" sz="3200" spc="-25" b="1">
                <a:solidFill>
                  <a:srgbClr val="1F487C"/>
                </a:solidFill>
                <a:latin typeface="Times New Roman"/>
                <a:cs typeface="Times New Roman"/>
              </a:rPr>
              <a:t>Do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67512" y="3283384"/>
            <a:ext cx="7867015" cy="3404870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948055">
              <a:lnSpc>
                <a:spcPct val="100000"/>
              </a:lnSpc>
              <a:spcBef>
                <a:spcPts val="710"/>
              </a:spcBef>
              <a:tabLst>
                <a:tab pos="1444625" algn="l"/>
              </a:tabLst>
            </a:pPr>
            <a:r>
              <a:rPr dirty="0" sz="3200" spc="-25" b="1">
                <a:solidFill>
                  <a:srgbClr val="1F487C"/>
                </a:solidFill>
                <a:latin typeface="Times New Roman"/>
                <a:cs typeface="Times New Roman"/>
              </a:rPr>
              <a:t>If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b="1" i="1">
                <a:solidFill>
                  <a:srgbClr val="1F487C"/>
                </a:solidFill>
                <a:latin typeface="Times New Roman"/>
                <a:cs typeface="Times New Roman"/>
              </a:rPr>
              <a:t>i</a:t>
            </a:r>
            <a:r>
              <a:rPr dirty="0" baseline="-25132" sz="3150" spc="-7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=</a:t>
            </a:r>
            <a:r>
              <a:rPr dirty="0" sz="3200" spc="5" b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spc="-25" b="1" i="1">
                <a:solidFill>
                  <a:srgbClr val="1F487C"/>
                </a:solidFill>
                <a:latin typeface="Times New Roman"/>
                <a:cs typeface="Times New Roman"/>
              </a:rPr>
              <a:t>y</a:t>
            </a:r>
            <a:r>
              <a:rPr dirty="0" baseline="-25132" sz="3150" spc="-37" b="1" i="1">
                <a:solidFill>
                  <a:srgbClr val="1F487C"/>
                </a:solidFill>
                <a:latin typeface="Times New Roman"/>
                <a:cs typeface="Times New Roman"/>
              </a:rPr>
              <a:t>j</a:t>
            </a:r>
            <a:endParaRPr baseline="-25132" sz="3150">
              <a:latin typeface="Times New Roman"/>
              <a:cs typeface="Times New Roman"/>
            </a:endParaRPr>
          </a:p>
          <a:p>
            <a:pPr marL="948055" marR="30480" indent="-7620">
              <a:lnSpc>
                <a:spcPct val="114500"/>
              </a:lnSpc>
              <a:spcBef>
                <a:spcPts val="55"/>
              </a:spcBef>
            </a:pP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Then</a:t>
            </a:r>
            <a:r>
              <a:rPr dirty="0" sz="3200" spc="114" b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C[i,j]</a:t>
            </a:r>
            <a:r>
              <a:rPr dirty="0" sz="3200" spc="-10" b="1">
                <a:solidFill>
                  <a:srgbClr val="1F487C"/>
                </a:solidFill>
                <a:latin typeface="Symbol"/>
                <a:cs typeface="Symbol"/>
              </a:rPr>
              <a:t>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C[i-1,j-1]+1</a:t>
            </a:r>
            <a:r>
              <a:rPr dirty="0" sz="3200" spc="-10" b="1">
                <a:solidFill>
                  <a:srgbClr val="1F487C"/>
                </a:solidFill>
                <a:latin typeface="宋体"/>
                <a:cs typeface="宋体"/>
              </a:rPr>
              <a:t>；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B[i,j]</a:t>
            </a:r>
            <a:r>
              <a:rPr dirty="0" sz="3200" spc="-10" b="1">
                <a:solidFill>
                  <a:srgbClr val="1F487C"/>
                </a:solidFill>
                <a:latin typeface="Symbol"/>
                <a:cs typeface="Symbol"/>
              </a:rPr>
              <a:t></a:t>
            </a:r>
            <a:r>
              <a:rPr dirty="0" sz="3200" spc="-10" b="1">
                <a:solidFill>
                  <a:srgbClr val="1F487C"/>
                </a:solidFill>
                <a:latin typeface="Times New Roman"/>
                <a:cs typeface="Times New Roman"/>
              </a:rPr>
              <a:t>“</a:t>
            </a:r>
            <a:r>
              <a:rPr dirty="0" sz="3200" spc="-10" b="1">
                <a:solidFill>
                  <a:srgbClr val="1F487C"/>
                </a:solidFill>
                <a:latin typeface="宋体"/>
                <a:cs typeface="宋体"/>
              </a:rPr>
              <a:t>↖</a:t>
            </a:r>
            <a:r>
              <a:rPr dirty="0" sz="3200" spc="-10" b="1">
                <a:solidFill>
                  <a:srgbClr val="1F487C"/>
                </a:solidFill>
                <a:latin typeface="Times New Roman"/>
                <a:cs typeface="Times New Roman"/>
              </a:rPr>
              <a:t>”; 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Else</a:t>
            </a:r>
            <a:r>
              <a:rPr dirty="0" sz="3200" spc="45" b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If</a:t>
            </a:r>
            <a:r>
              <a:rPr dirty="0" sz="3200" spc="55" b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C[i-1,j]</a:t>
            </a:r>
            <a:r>
              <a:rPr dirty="0" sz="3200" spc="-10" b="1">
                <a:solidFill>
                  <a:srgbClr val="1F487C"/>
                </a:solidFill>
                <a:latin typeface="Symbol"/>
                <a:cs typeface="Symbol"/>
              </a:rPr>
              <a:t>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C[i,j-</a:t>
            </a:r>
            <a:r>
              <a:rPr dirty="0" sz="3200" spc="-25" b="1" i="1">
                <a:solidFill>
                  <a:srgbClr val="1F487C"/>
                </a:solidFill>
                <a:latin typeface="Times New Roman"/>
                <a:cs typeface="Times New Roman"/>
              </a:rPr>
              <a:t>1]</a:t>
            </a:r>
            <a:endParaRPr sz="3200">
              <a:latin typeface="Times New Roman"/>
              <a:cs typeface="Times New Roman"/>
            </a:endParaRPr>
          </a:p>
          <a:p>
            <a:pPr marL="1753870">
              <a:lnSpc>
                <a:spcPct val="100000"/>
              </a:lnSpc>
              <a:spcBef>
                <a:spcPts val="580"/>
              </a:spcBef>
            </a:pP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Then</a:t>
            </a:r>
            <a:r>
              <a:rPr dirty="0" sz="3200" spc="20" b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C[i,j]</a:t>
            </a:r>
            <a:r>
              <a:rPr dirty="0" sz="3200" spc="-10" b="1">
                <a:solidFill>
                  <a:srgbClr val="1F487C"/>
                </a:solidFill>
                <a:latin typeface="Symbol"/>
                <a:cs typeface="Symbol"/>
              </a:rPr>
              <a:t>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C[i-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1,j]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; 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B[i,j]</a:t>
            </a:r>
            <a:r>
              <a:rPr dirty="0" sz="3200" spc="-10" b="1">
                <a:solidFill>
                  <a:srgbClr val="1F487C"/>
                </a:solidFill>
                <a:latin typeface="Symbol"/>
                <a:cs typeface="Symbol"/>
              </a:rPr>
              <a:t></a:t>
            </a:r>
            <a:r>
              <a:rPr dirty="0" sz="3200" spc="-10" b="1">
                <a:solidFill>
                  <a:srgbClr val="1F487C"/>
                </a:solidFill>
                <a:latin typeface="Times New Roman"/>
                <a:cs typeface="Times New Roman"/>
              </a:rPr>
              <a:t>“↑”;</a:t>
            </a:r>
            <a:endParaRPr sz="3200">
              <a:latin typeface="Times New Roman"/>
              <a:cs typeface="Times New Roman"/>
            </a:endParaRPr>
          </a:p>
          <a:p>
            <a:pPr marL="1760220">
              <a:lnSpc>
                <a:spcPct val="100000"/>
              </a:lnSpc>
              <a:spcBef>
                <a:spcPts val="575"/>
              </a:spcBef>
            </a:pP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Else</a:t>
            </a:r>
            <a:r>
              <a:rPr dirty="0" sz="3200" spc="55" b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C[i,j]</a:t>
            </a:r>
            <a:r>
              <a:rPr dirty="0" sz="3200" spc="-10" b="1">
                <a:solidFill>
                  <a:srgbClr val="1F487C"/>
                </a:solidFill>
                <a:latin typeface="Symbol"/>
                <a:cs typeface="Symbol"/>
              </a:rPr>
              <a:t>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C[i,j-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1]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;</a:t>
            </a:r>
            <a:r>
              <a:rPr dirty="0" sz="3200" spc="15" b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B[i,j]</a:t>
            </a:r>
            <a:r>
              <a:rPr dirty="0" sz="3200" spc="-10" b="1">
                <a:solidFill>
                  <a:srgbClr val="1F487C"/>
                </a:solidFill>
                <a:latin typeface="Symbol"/>
                <a:cs typeface="Symbol"/>
              </a:rPr>
              <a:t></a:t>
            </a:r>
            <a:r>
              <a:rPr dirty="0" sz="3200" spc="-10" b="1">
                <a:solidFill>
                  <a:srgbClr val="1F487C"/>
                </a:solidFill>
                <a:latin typeface="Times New Roman"/>
                <a:cs typeface="Times New Roman"/>
              </a:rPr>
              <a:t>“←”;</a:t>
            </a:r>
            <a:endParaRPr sz="32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450"/>
              </a:spcBef>
            </a:pPr>
            <a:r>
              <a:rPr dirty="0" sz="3200" b="1">
                <a:solidFill>
                  <a:srgbClr val="1F487C"/>
                </a:solidFill>
                <a:latin typeface="宋体"/>
                <a:cs typeface="宋体"/>
              </a:rPr>
              <a:t>Return</a:t>
            </a:r>
            <a:r>
              <a:rPr dirty="0" sz="3200" spc="-65" b="1">
                <a:solidFill>
                  <a:srgbClr val="1F487C"/>
                </a:solidFill>
                <a:latin typeface="宋体"/>
                <a:cs typeface="宋体"/>
              </a:rPr>
              <a:t> </a:t>
            </a:r>
            <a:r>
              <a:rPr dirty="0" sz="3350" b="1" i="1">
                <a:solidFill>
                  <a:srgbClr val="1F487C"/>
                </a:solidFill>
                <a:latin typeface="宋体"/>
                <a:cs typeface="宋体"/>
              </a:rPr>
              <a:t>C</a:t>
            </a:r>
            <a:r>
              <a:rPr dirty="0" sz="3350" spc="-110" b="1" i="1">
                <a:solidFill>
                  <a:srgbClr val="1F487C"/>
                </a:solidFill>
                <a:latin typeface="宋体"/>
                <a:cs typeface="宋体"/>
              </a:rPr>
              <a:t> </a:t>
            </a:r>
            <a:r>
              <a:rPr dirty="0" sz="3200" b="1">
                <a:solidFill>
                  <a:srgbClr val="1F487C"/>
                </a:solidFill>
                <a:latin typeface="宋体"/>
                <a:cs typeface="宋体"/>
              </a:rPr>
              <a:t>and</a:t>
            </a:r>
            <a:r>
              <a:rPr dirty="0" sz="3200" spc="-60" b="1">
                <a:solidFill>
                  <a:srgbClr val="1F487C"/>
                </a:solidFill>
                <a:latin typeface="宋体"/>
                <a:cs typeface="宋体"/>
              </a:rPr>
              <a:t> </a:t>
            </a:r>
            <a:r>
              <a:rPr dirty="0" sz="3350" spc="-25" b="1" i="1">
                <a:solidFill>
                  <a:srgbClr val="1F487C"/>
                </a:solidFill>
                <a:latin typeface="宋体"/>
                <a:cs typeface="宋体"/>
              </a:rPr>
              <a:t>B</a:t>
            </a:r>
            <a:r>
              <a:rPr dirty="0" sz="3200" spc="-25" b="1">
                <a:solidFill>
                  <a:srgbClr val="1F487C"/>
                </a:solidFill>
                <a:latin typeface="宋体"/>
                <a:cs typeface="宋体"/>
              </a:rPr>
              <a:t>.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89075" y="1972271"/>
            <a:ext cx="7616825" cy="2931795"/>
          </a:xfrm>
          <a:prstGeom prst="rect">
            <a:avLst/>
          </a:prstGeom>
        </p:spPr>
        <p:txBody>
          <a:bodyPr wrap="square" lIns="0" tIns="123825" rIns="0" bIns="0" rtlCol="0" vert="horz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975"/>
              </a:spcBef>
              <a:buFont typeface="Arial"/>
              <a:buChar char="•"/>
              <a:tabLst>
                <a:tab pos="381000" algn="l"/>
              </a:tabLst>
            </a:pPr>
            <a:r>
              <a:rPr dirty="0" sz="3600" spc="-35" b="1">
                <a:latin typeface="宋体"/>
                <a:cs typeface="宋体"/>
              </a:rPr>
              <a:t>基</a:t>
            </a:r>
            <a:r>
              <a:rPr dirty="0" sz="3600" spc="-35" b="1">
                <a:latin typeface="宋体"/>
                <a:cs typeface="宋体"/>
              </a:rPr>
              <a:t>本</a:t>
            </a:r>
            <a:r>
              <a:rPr dirty="0" sz="3600" spc="-35" b="1">
                <a:latin typeface="宋体"/>
                <a:cs typeface="宋体"/>
              </a:rPr>
              <a:t>思</a:t>
            </a:r>
            <a:r>
              <a:rPr dirty="0" sz="3600" spc="-50" b="1">
                <a:latin typeface="宋体"/>
                <a:cs typeface="宋体"/>
              </a:rPr>
              <a:t>想</a:t>
            </a:r>
            <a:endParaRPr sz="3600">
              <a:latin typeface="宋体"/>
              <a:cs typeface="宋体"/>
            </a:endParaRPr>
          </a:p>
          <a:p>
            <a:pPr marL="495300">
              <a:lnSpc>
                <a:spcPct val="100000"/>
              </a:lnSpc>
              <a:spcBef>
                <a:spcPts val="785"/>
              </a:spcBef>
            </a:pPr>
            <a:r>
              <a:rPr dirty="0" sz="3200" spc="-200">
                <a:solidFill>
                  <a:srgbClr val="0000CC"/>
                </a:solidFill>
                <a:latin typeface="Arial"/>
                <a:cs typeface="Arial"/>
              </a:rPr>
              <a:t>– 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从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B[m,</a:t>
            </a:r>
            <a:r>
              <a:rPr dirty="0" sz="3200" spc="25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n]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开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始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按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指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针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搜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索</a:t>
            </a:r>
            <a:endParaRPr sz="3200">
              <a:latin typeface="宋体"/>
              <a:cs typeface="宋体"/>
            </a:endParaRPr>
          </a:p>
          <a:p>
            <a:pPr lvl="1" marL="781685" marR="30480" indent="-287020">
              <a:lnSpc>
                <a:spcPct val="100000"/>
              </a:lnSpc>
              <a:spcBef>
                <a:spcPts val="770"/>
              </a:spcBef>
              <a:buFont typeface="Arial"/>
              <a:buChar char="–"/>
              <a:tabLst>
                <a:tab pos="782320" algn="l"/>
              </a:tabLst>
            </a:pP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若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B[i, 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j]=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“</a:t>
            </a:r>
            <a:r>
              <a:rPr dirty="0" sz="3200" spc="-10" b="1">
                <a:solidFill>
                  <a:srgbClr val="0000CC"/>
                </a:solidFill>
                <a:latin typeface="宋体"/>
                <a:cs typeface="宋体"/>
              </a:rPr>
              <a:t>↖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”</a:t>
            </a:r>
            <a:r>
              <a:rPr dirty="0" sz="3200" spc="-20" b="1">
                <a:solidFill>
                  <a:srgbClr val="0000CC"/>
                </a:solidFill>
                <a:latin typeface="宋体"/>
                <a:cs typeface="宋体"/>
              </a:rPr>
              <a:t>，则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=y</a:t>
            </a:r>
            <a:r>
              <a:rPr dirty="0" baseline="-25132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j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LCS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一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个</a:t>
            </a:r>
            <a:r>
              <a:rPr dirty="0" sz="3200" spc="-60" b="1">
                <a:solidFill>
                  <a:srgbClr val="0000CC"/>
                </a:solidFill>
                <a:latin typeface="宋体"/>
                <a:cs typeface="宋体"/>
              </a:rPr>
              <a:t>元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素</a:t>
            </a:r>
            <a:endParaRPr sz="3200">
              <a:latin typeface="宋体"/>
              <a:cs typeface="宋体"/>
            </a:endParaRPr>
          </a:p>
          <a:p>
            <a:pPr lvl="1" marL="781685" indent="-287020">
              <a:lnSpc>
                <a:spcPct val="100000"/>
              </a:lnSpc>
              <a:spcBef>
                <a:spcPts val="770"/>
              </a:spcBef>
              <a:buFont typeface="Arial"/>
              <a:buChar char="–"/>
              <a:tabLst>
                <a:tab pos="782320" algn="l"/>
              </a:tabLst>
            </a:pP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如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此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找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到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10" b="1">
                <a:solidFill>
                  <a:srgbClr val="0000CC"/>
                </a:solidFill>
                <a:latin typeface="宋体"/>
                <a:cs typeface="宋体"/>
              </a:rPr>
              <a:t>“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LCS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”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是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与</a:t>
            </a:r>
            <a:r>
              <a:rPr dirty="0" sz="3200" spc="-15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LCS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51175" y="491489"/>
            <a:ext cx="282448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0"/>
              <a:t>构</a:t>
            </a:r>
            <a:r>
              <a:rPr dirty="0" spc="-50"/>
              <a:t>造</a:t>
            </a:r>
            <a:r>
              <a:rPr dirty="0" spc="-35"/>
              <a:t>优</a:t>
            </a:r>
            <a:r>
              <a:rPr dirty="0" spc="-50"/>
              <a:t>化</a:t>
            </a:r>
            <a:r>
              <a:rPr dirty="0" spc="-50"/>
              <a:t>解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95400" y="228600"/>
            <a:ext cx="6849745" cy="5988050"/>
          </a:xfrm>
          <a:custGeom>
            <a:avLst/>
            <a:gdLst/>
            <a:ahLst/>
            <a:cxnLst/>
            <a:rect l="l" t="t" r="r" b="b"/>
            <a:pathLst>
              <a:path w="6849745" h="5988050">
                <a:moveTo>
                  <a:pt x="6849491" y="0"/>
                </a:moveTo>
                <a:lnTo>
                  <a:pt x="0" y="0"/>
                </a:lnTo>
                <a:lnTo>
                  <a:pt x="0" y="5988050"/>
                </a:lnTo>
                <a:lnTo>
                  <a:pt x="6849491" y="5988050"/>
                </a:lnTo>
                <a:lnTo>
                  <a:pt x="68494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7319009" y="2003882"/>
            <a:ext cx="74803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j-</a:t>
            </a:r>
            <a:r>
              <a:rPr dirty="0" sz="3200" spc="-25" b="1" i="1">
                <a:solidFill>
                  <a:srgbClr val="1F487C"/>
                </a:solidFill>
                <a:latin typeface="Times New Roman"/>
                <a:cs typeface="Times New Roman"/>
              </a:rPr>
              <a:t>1</a:t>
            </a:r>
            <a:r>
              <a:rPr dirty="0" sz="3200" spc="-25" b="1">
                <a:solidFill>
                  <a:srgbClr val="1F487C"/>
                </a:solidFill>
                <a:latin typeface="Times New Roman"/>
                <a:cs typeface="Times New Roman"/>
              </a:rPr>
              <a:t>);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98194" y="150723"/>
            <a:ext cx="5779770" cy="2854960"/>
          </a:xfrm>
          <a:prstGeom prst="rect">
            <a:avLst/>
          </a:prstGeom>
        </p:spPr>
        <p:txBody>
          <a:bodyPr wrap="square" lIns="0" tIns="11049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870"/>
              </a:spcBef>
            </a:pPr>
            <a:r>
              <a:rPr dirty="0" sz="3200" spc="-10" b="1">
                <a:solidFill>
                  <a:srgbClr val="1F487C"/>
                </a:solidFill>
                <a:latin typeface="Times New Roman"/>
                <a:cs typeface="Times New Roman"/>
              </a:rPr>
              <a:t>Print-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LCS(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B,</a:t>
            </a:r>
            <a:r>
              <a:rPr dirty="0" sz="3200" spc="-30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X,</a:t>
            </a:r>
            <a:r>
              <a:rPr dirty="0" sz="3200" spc="10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i,</a:t>
            </a:r>
            <a:r>
              <a:rPr dirty="0" sz="3200" spc="20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spc="-25" b="1" i="1">
                <a:solidFill>
                  <a:srgbClr val="1F487C"/>
                </a:solidFill>
                <a:latin typeface="Times New Roman"/>
                <a:cs typeface="Times New Roman"/>
              </a:rPr>
              <a:t>j</a:t>
            </a:r>
            <a:r>
              <a:rPr dirty="0" sz="3200" spc="-25" b="1">
                <a:solidFill>
                  <a:srgbClr val="1F487C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88900" marR="277495">
              <a:lnSpc>
                <a:spcPts val="4640"/>
              </a:lnSpc>
              <a:spcBef>
                <a:spcPts val="254"/>
              </a:spcBef>
              <a:tabLst>
                <a:tab pos="682625" algn="l"/>
                <a:tab pos="1434465" algn="l"/>
                <a:tab pos="2015489" algn="l"/>
                <a:tab pos="2757170" algn="l"/>
                <a:tab pos="4114165" algn="l"/>
              </a:tabLst>
            </a:pPr>
            <a:r>
              <a:rPr dirty="0" sz="3200" spc="-25" b="1">
                <a:solidFill>
                  <a:srgbClr val="1F487C"/>
                </a:solidFill>
                <a:latin typeface="Times New Roman"/>
                <a:cs typeface="Times New Roman"/>
              </a:rPr>
              <a:t>IF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3200" spc="-25" b="1" i="1">
                <a:solidFill>
                  <a:srgbClr val="1F487C"/>
                </a:solidFill>
                <a:latin typeface="Times New Roman"/>
                <a:cs typeface="Times New Roman"/>
              </a:rPr>
              <a:t>i=0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3200" spc="-25" b="1">
                <a:solidFill>
                  <a:srgbClr val="1F487C"/>
                </a:solidFill>
                <a:latin typeface="Times New Roman"/>
                <a:cs typeface="Times New Roman"/>
              </a:rPr>
              <a:t>or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3200" spc="-25" b="1" i="1">
                <a:solidFill>
                  <a:srgbClr val="1F487C"/>
                </a:solidFill>
                <a:latin typeface="Times New Roman"/>
                <a:cs typeface="Times New Roman"/>
              </a:rPr>
              <a:t>j=0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3200" spc="-20" b="1">
                <a:solidFill>
                  <a:srgbClr val="1F487C"/>
                </a:solidFill>
                <a:latin typeface="Times New Roman"/>
                <a:cs typeface="Times New Roman"/>
              </a:rPr>
              <a:t>THEN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3200" spc="-10" b="1">
                <a:solidFill>
                  <a:srgbClr val="1F487C"/>
                </a:solidFill>
                <a:latin typeface="Times New Roman"/>
                <a:cs typeface="Times New Roman"/>
              </a:rPr>
              <a:t>Return; </a:t>
            </a:r>
            <a:r>
              <a:rPr dirty="0" sz="3200" spc="-25" b="1">
                <a:solidFill>
                  <a:srgbClr val="1F487C"/>
                </a:solidFill>
                <a:latin typeface="Times New Roman"/>
                <a:cs typeface="Times New Roman"/>
              </a:rPr>
              <a:t>IF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B[i,</a:t>
            </a:r>
            <a:r>
              <a:rPr dirty="0" sz="3200" spc="-15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j]</a:t>
            </a:r>
            <a:r>
              <a:rPr dirty="0" sz="3200" spc="-10" b="1">
                <a:solidFill>
                  <a:srgbClr val="1F487C"/>
                </a:solidFill>
                <a:latin typeface="Times New Roman"/>
                <a:cs typeface="Times New Roman"/>
              </a:rPr>
              <a:t>=“</a:t>
            </a:r>
            <a:r>
              <a:rPr dirty="0" sz="3200" spc="-10" b="1">
                <a:solidFill>
                  <a:srgbClr val="1F487C"/>
                </a:solidFill>
                <a:latin typeface="宋体"/>
                <a:cs typeface="宋体"/>
              </a:rPr>
              <a:t>↖</a:t>
            </a:r>
            <a:r>
              <a:rPr dirty="0" sz="3200" spc="-10" b="1">
                <a:solidFill>
                  <a:srgbClr val="1F487C"/>
                </a:solidFill>
                <a:latin typeface="Times New Roman"/>
                <a:cs typeface="Times New Roman"/>
              </a:rPr>
              <a:t>”</a:t>
            </a:r>
            <a:endParaRPr sz="3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450"/>
              </a:spcBef>
              <a:tabLst>
                <a:tab pos="1853564" algn="l"/>
                <a:tab pos="4495165" algn="l"/>
                <a:tab pos="5175250" algn="l"/>
              </a:tabLst>
            </a:pPr>
            <a:r>
              <a:rPr dirty="0" sz="3200" spc="-20" b="1">
                <a:solidFill>
                  <a:srgbClr val="1F487C"/>
                </a:solidFill>
                <a:latin typeface="Times New Roman"/>
                <a:cs typeface="Times New Roman"/>
              </a:rPr>
              <a:t>THEN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3200" spc="-10" b="1">
                <a:solidFill>
                  <a:srgbClr val="1F487C"/>
                </a:solidFill>
                <a:latin typeface="Times New Roman"/>
                <a:cs typeface="Times New Roman"/>
              </a:rPr>
              <a:t>Print-LCS(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B,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3200" spc="-25" b="1" i="1">
                <a:solidFill>
                  <a:srgbClr val="1F487C"/>
                </a:solidFill>
                <a:latin typeface="Times New Roman"/>
                <a:cs typeface="Times New Roman"/>
              </a:rPr>
              <a:t>X,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i-</a:t>
            </a:r>
            <a:r>
              <a:rPr dirty="0" sz="3200" spc="-25" b="1" i="1">
                <a:solidFill>
                  <a:srgbClr val="1F487C"/>
                </a:solidFill>
                <a:latin typeface="Times New Roman"/>
                <a:cs typeface="Times New Roman"/>
              </a:rPr>
              <a:t>1,</a:t>
            </a:r>
            <a:endParaRPr sz="3200">
              <a:latin typeface="Times New Roman"/>
              <a:cs typeface="Times New Roman"/>
            </a:endParaRPr>
          </a:p>
          <a:p>
            <a:pPr marL="431800">
              <a:lnSpc>
                <a:spcPct val="100000"/>
              </a:lnSpc>
            </a:pP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Print</a:t>
            </a:r>
            <a:r>
              <a:rPr dirty="0" sz="3200" spc="-25" b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spc="-25" b="1" i="1">
                <a:solidFill>
                  <a:srgbClr val="1F487C"/>
                </a:solidFill>
                <a:latin typeface="Times New Roman"/>
                <a:cs typeface="Times New Roman"/>
              </a:rPr>
              <a:t>x</a:t>
            </a:r>
            <a:r>
              <a:rPr dirty="0" baseline="-25132" sz="3150" spc="-37" b="1" i="1">
                <a:solidFill>
                  <a:srgbClr val="1F487C"/>
                </a:solidFill>
                <a:latin typeface="Times New Roman"/>
                <a:cs typeface="Times New Roman"/>
              </a:rPr>
              <a:t>i</a:t>
            </a:r>
            <a:r>
              <a:rPr dirty="0" sz="3200" spc="-25" b="1">
                <a:solidFill>
                  <a:srgbClr val="1F487C"/>
                </a:solidFill>
                <a:latin typeface="Times New Roman"/>
                <a:cs typeface="Times New Roman"/>
              </a:rPr>
              <a:t>;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74394" y="2980094"/>
            <a:ext cx="6828155" cy="3542665"/>
          </a:xfrm>
          <a:prstGeom prst="rect">
            <a:avLst/>
          </a:prstGeom>
        </p:spPr>
        <p:txBody>
          <a:bodyPr wrap="square" lIns="0" tIns="1104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  <a:tabLst>
                <a:tab pos="1356360" algn="l"/>
                <a:tab pos="1955800" algn="l"/>
              </a:tabLst>
            </a:pPr>
            <a:r>
              <a:rPr dirty="0" sz="3200" spc="-20" b="1">
                <a:solidFill>
                  <a:srgbClr val="1F487C"/>
                </a:solidFill>
                <a:latin typeface="Times New Roman"/>
                <a:cs typeface="Times New Roman"/>
              </a:rPr>
              <a:t>ELSE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3200" spc="-25" b="1">
                <a:solidFill>
                  <a:srgbClr val="1F487C"/>
                </a:solidFill>
                <a:latin typeface="Times New Roman"/>
                <a:cs typeface="Times New Roman"/>
              </a:rPr>
              <a:t>If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B[i,</a:t>
            </a:r>
            <a:r>
              <a:rPr dirty="0" sz="3200" spc="-30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j]</a:t>
            </a:r>
            <a:r>
              <a:rPr dirty="0" sz="3200" spc="-10" b="1">
                <a:solidFill>
                  <a:srgbClr val="1F487C"/>
                </a:solidFill>
                <a:latin typeface="Times New Roman"/>
                <a:cs typeface="Times New Roman"/>
              </a:rPr>
              <a:t>=“↑”</a:t>
            </a:r>
            <a:endParaRPr sz="3200">
              <a:latin typeface="Times New Roman"/>
              <a:cs typeface="Times New Roman"/>
            </a:endParaRPr>
          </a:p>
          <a:p>
            <a:pPr marL="1325880">
              <a:lnSpc>
                <a:spcPct val="100000"/>
              </a:lnSpc>
              <a:spcBef>
                <a:spcPts val="765"/>
              </a:spcBef>
              <a:tabLst>
                <a:tab pos="2824480" algn="l"/>
              </a:tabLst>
            </a:pPr>
            <a:r>
              <a:rPr dirty="0" sz="3200" spc="-20" b="1">
                <a:solidFill>
                  <a:srgbClr val="1F487C"/>
                </a:solidFill>
                <a:latin typeface="Times New Roman"/>
                <a:cs typeface="Times New Roman"/>
              </a:rPr>
              <a:t>THEN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3200" spc="-10" b="1">
                <a:solidFill>
                  <a:srgbClr val="1F487C"/>
                </a:solidFill>
                <a:latin typeface="Times New Roman"/>
                <a:cs typeface="Times New Roman"/>
              </a:rPr>
              <a:t>Print-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LCS(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B,</a:t>
            </a:r>
            <a:r>
              <a:rPr dirty="0" sz="3200" spc="105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X,</a:t>
            </a:r>
            <a:r>
              <a:rPr dirty="0" sz="3200" spc="105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i-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1,</a:t>
            </a:r>
            <a:r>
              <a:rPr dirty="0" sz="3200" spc="120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spc="-25" b="1" i="1">
                <a:solidFill>
                  <a:srgbClr val="1F487C"/>
                </a:solidFill>
                <a:latin typeface="Times New Roman"/>
                <a:cs typeface="Times New Roman"/>
              </a:rPr>
              <a:t>j</a:t>
            </a:r>
            <a:r>
              <a:rPr dirty="0" sz="3200" spc="-25" b="1">
                <a:solidFill>
                  <a:srgbClr val="1F487C"/>
                </a:solidFill>
                <a:latin typeface="Times New Roman"/>
                <a:cs typeface="Times New Roman"/>
              </a:rPr>
              <a:t>);</a:t>
            </a:r>
            <a:endParaRPr sz="3200">
              <a:latin typeface="Times New Roman"/>
              <a:cs typeface="Times New Roman"/>
            </a:endParaRPr>
          </a:p>
          <a:p>
            <a:pPr marL="1333500">
              <a:lnSpc>
                <a:spcPct val="100000"/>
              </a:lnSpc>
              <a:spcBef>
                <a:spcPts val="770"/>
              </a:spcBef>
              <a:tabLst>
                <a:tab pos="2678430" algn="l"/>
              </a:tabLst>
            </a:pPr>
            <a:r>
              <a:rPr dirty="0" sz="3200" spc="-20" b="1">
                <a:solidFill>
                  <a:srgbClr val="1F487C"/>
                </a:solidFill>
                <a:latin typeface="Times New Roman"/>
                <a:cs typeface="Times New Roman"/>
              </a:rPr>
              <a:t>ELSE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3200" spc="-10" b="1">
                <a:solidFill>
                  <a:srgbClr val="1F487C"/>
                </a:solidFill>
                <a:latin typeface="Times New Roman"/>
                <a:cs typeface="Times New Roman"/>
              </a:rPr>
              <a:t>Print-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LCS(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B,</a:t>
            </a:r>
            <a:r>
              <a:rPr dirty="0" sz="3200" spc="-15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X,</a:t>
            </a:r>
            <a:r>
              <a:rPr dirty="0" sz="3200" spc="10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i,</a:t>
            </a:r>
            <a:r>
              <a:rPr dirty="0" sz="3200" spc="25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j-</a:t>
            </a:r>
            <a:r>
              <a:rPr dirty="0" sz="3200" spc="-25" b="1" i="1">
                <a:solidFill>
                  <a:srgbClr val="1F487C"/>
                </a:solidFill>
                <a:latin typeface="Times New Roman"/>
                <a:cs typeface="Times New Roman"/>
              </a:rPr>
              <a:t>1</a:t>
            </a:r>
            <a:r>
              <a:rPr dirty="0" sz="3200" spc="-25" b="1">
                <a:solidFill>
                  <a:srgbClr val="1F487C"/>
                </a:solidFill>
                <a:latin typeface="Times New Roman"/>
                <a:cs typeface="Times New Roman"/>
              </a:rPr>
              <a:t>).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200" spc="-10" b="1">
                <a:solidFill>
                  <a:srgbClr val="FF3300"/>
                </a:solidFill>
                <a:latin typeface="Times New Roman"/>
                <a:cs typeface="Times New Roman"/>
              </a:rPr>
              <a:t>Print-</a:t>
            </a:r>
            <a:r>
              <a:rPr dirty="0" sz="3200" b="1">
                <a:solidFill>
                  <a:srgbClr val="FF3300"/>
                </a:solidFill>
                <a:latin typeface="Times New Roman"/>
                <a:cs typeface="Times New Roman"/>
              </a:rPr>
              <a:t>LCS(B,</a:t>
            </a:r>
            <a:r>
              <a:rPr dirty="0" sz="3200" spc="-20" b="1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FF3300"/>
                </a:solidFill>
                <a:latin typeface="Times New Roman"/>
                <a:cs typeface="Times New Roman"/>
              </a:rPr>
              <a:t>X,</a:t>
            </a:r>
            <a:r>
              <a:rPr dirty="0" sz="3200" spc="20" b="1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FF3300"/>
                </a:solidFill>
                <a:latin typeface="Times New Roman"/>
                <a:cs typeface="Times New Roman"/>
              </a:rPr>
              <a:t>length(X),</a:t>
            </a:r>
            <a:r>
              <a:rPr dirty="0" sz="3200" spc="-10" b="1">
                <a:solidFill>
                  <a:srgbClr val="FF3300"/>
                </a:solidFill>
                <a:latin typeface="Times New Roman"/>
                <a:cs typeface="Times New Roman"/>
              </a:rPr>
              <a:t> length(Y))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sz="3200" spc="-35" b="1">
                <a:solidFill>
                  <a:srgbClr val="FF3300"/>
                </a:solidFill>
                <a:latin typeface="宋体"/>
                <a:cs typeface="宋体"/>
              </a:rPr>
              <a:t>可</a:t>
            </a:r>
            <a:r>
              <a:rPr dirty="0" sz="3200" spc="-35" b="1">
                <a:solidFill>
                  <a:srgbClr val="FF3300"/>
                </a:solidFill>
                <a:latin typeface="宋体"/>
                <a:cs typeface="宋体"/>
              </a:rPr>
              <a:t>打</a:t>
            </a:r>
            <a:r>
              <a:rPr dirty="0" sz="3200" spc="-35" b="1">
                <a:solidFill>
                  <a:srgbClr val="FF3300"/>
                </a:solidFill>
                <a:latin typeface="宋体"/>
                <a:cs typeface="宋体"/>
              </a:rPr>
              <a:t>印</a:t>
            </a:r>
            <a:r>
              <a:rPr dirty="0" sz="3200" spc="-30" b="1">
                <a:solidFill>
                  <a:srgbClr val="FF3300"/>
                </a:solidFill>
                <a:latin typeface="宋体"/>
                <a:cs typeface="宋体"/>
              </a:rPr>
              <a:t>出</a:t>
            </a:r>
            <a:r>
              <a:rPr dirty="0" sz="3200" spc="-10" b="1" i="1">
                <a:solidFill>
                  <a:srgbClr val="FF3300"/>
                </a:solidFill>
                <a:latin typeface="Times New Roman"/>
                <a:cs typeface="Times New Roman"/>
              </a:rPr>
              <a:t>X</a:t>
            </a:r>
            <a:r>
              <a:rPr dirty="0" sz="3200" spc="-35" b="1">
                <a:solidFill>
                  <a:srgbClr val="FF3300"/>
                </a:solidFill>
                <a:latin typeface="宋体"/>
                <a:cs typeface="宋体"/>
              </a:rPr>
              <a:t>与</a:t>
            </a:r>
            <a:r>
              <a:rPr dirty="0" sz="3200" spc="-10" b="1" i="1">
                <a:solidFill>
                  <a:srgbClr val="FF3300"/>
                </a:solidFill>
                <a:latin typeface="Times New Roman"/>
                <a:cs typeface="Times New Roman"/>
              </a:rPr>
              <a:t>Y</a:t>
            </a:r>
            <a:r>
              <a:rPr dirty="0" sz="3200" spc="-35" b="1">
                <a:solidFill>
                  <a:srgbClr val="FF3300"/>
                </a:solidFill>
                <a:latin typeface="宋体"/>
                <a:cs typeface="宋体"/>
              </a:rPr>
              <a:t>的</a:t>
            </a:r>
            <a:r>
              <a:rPr dirty="0" sz="3200" spc="-10" b="1" i="1">
                <a:solidFill>
                  <a:srgbClr val="FF3300"/>
                </a:solidFill>
                <a:latin typeface="Times New Roman"/>
                <a:cs typeface="Times New Roman"/>
              </a:rPr>
              <a:t>LCS</a:t>
            </a:r>
            <a:r>
              <a:rPr dirty="0" sz="3200" spc="-50" b="1">
                <a:solidFill>
                  <a:srgbClr val="FF3300"/>
                </a:solidFill>
                <a:latin typeface="宋体"/>
                <a:cs typeface="宋体"/>
              </a:rPr>
              <a:t>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09600" y="1066863"/>
            <a:ext cx="8153400" cy="5472430"/>
          </a:xfrm>
          <a:custGeom>
            <a:avLst/>
            <a:gdLst/>
            <a:ahLst/>
            <a:cxnLst/>
            <a:rect l="l" t="t" r="r" b="b"/>
            <a:pathLst>
              <a:path w="8153400" h="5472430">
                <a:moveTo>
                  <a:pt x="8153400" y="0"/>
                </a:moveTo>
                <a:lnTo>
                  <a:pt x="0" y="0"/>
                </a:lnTo>
                <a:lnTo>
                  <a:pt x="0" y="5472049"/>
                </a:lnTo>
                <a:lnTo>
                  <a:pt x="8153400" y="5472049"/>
                </a:lnTo>
                <a:lnTo>
                  <a:pt x="8153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688340" y="978100"/>
            <a:ext cx="7020559" cy="5516880"/>
          </a:xfrm>
          <a:prstGeom prst="rect">
            <a:avLst/>
          </a:prstGeom>
        </p:spPr>
        <p:txBody>
          <a:bodyPr wrap="square" lIns="0" tIns="12382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75"/>
              </a:spcBef>
              <a:buFont typeface="Times New Roman"/>
              <a:buChar char="•"/>
              <a:tabLst>
                <a:tab pos="355600" algn="l"/>
                <a:tab pos="356235" algn="l"/>
              </a:tabLst>
            </a:pPr>
            <a:r>
              <a:rPr dirty="0" sz="3600" spc="-35" b="1">
                <a:latin typeface="宋体"/>
                <a:cs typeface="宋体"/>
              </a:rPr>
              <a:t>时</a:t>
            </a:r>
            <a:r>
              <a:rPr dirty="0" sz="3600" spc="-35" b="1">
                <a:latin typeface="宋体"/>
                <a:cs typeface="宋体"/>
              </a:rPr>
              <a:t>间</a:t>
            </a:r>
            <a:r>
              <a:rPr dirty="0" sz="3600" spc="-35" b="1">
                <a:latin typeface="宋体"/>
                <a:cs typeface="宋体"/>
              </a:rPr>
              <a:t>复</a:t>
            </a:r>
            <a:r>
              <a:rPr dirty="0" sz="3600" spc="-35" b="1">
                <a:latin typeface="宋体"/>
                <a:cs typeface="宋体"/>
              </a:rPr>
              <a:t>杂</a:t>
            </a:r>
            <a:r>
              <a:rPr dirty="0" sz="3600" spc="-50" b="1">
                <a:latin typeface="宋体"/>
                <a:cs typeface="宋体"/>
              </a:rPr>
              <a:t>性</a:t>
            </a:r>
            <a:endParaRPr sz="36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785"/>
              </a:spcBef>
              <a:buFont typeface="Times New Roman"/>
              <a:buChar char="–"/>
              <a:tabLst>
                <a:tab pos="756920" algn="l"/>
              </a:tabLst>
            </a:pP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计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算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代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价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时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间</a:t>
            </a:r>
            <a:endParaRPr sz="3200">
              <a:latin typeface="宋体"/>
              <a:cs typeface="宋体"/>
            </a:endParaRPr>
          </a:p>
          <a:p>
            <a:pPr lvl="2" marL="1155700" indent="-229235">
              <a:lnSpc>
                <a:spcPct val="100000"/>
              </a:lnSpc>
              <a:spcBef>
                <a:spcPts val="770"/>
              </a:spcBef>
              <a:buFont typeface="Times New Roman"/>
              <a:buChar char="•"/>
              <a:tabLst>
                <a:tab pos="1156335" algn="l"/>
              </a:tabLst>
            </a:pP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(i</a:t>
            </a:r>
            <a:r>
              <a:rPr dirty="0" sz="3200" spc="20" b="1" i="1">
                <a:solidFill>
                  <a:srgbClr val="663300"/>
                </a:solidFill>
                <a:latin typeface="Times New Roman"/>
                <a:cs typeface="Times New Roman"/>
              </a:rPr>
              <a:t>, 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j)</a:t>
            </a:r>
            <a:r>
              <a:rPr dirty="0" sz="3200" spc="-30" b="1">
                <a:solidFill>
                  <a:srgbClr val="663300"/>
                </a:solidFill>
                <a:latin typeface="宋体"/>
                <a:cs typeface="宋体"/>
              </a:rPr>
              <a:t>两</a:t>
            </a:r>
            <a:r>
              <a:rPr dirty="0" sz="3200" spc="-30" b="1">
                <a:solidFill>
                  <a:srgbClr val="663300"/>
                </a:solidFill>
                <a:latin typeface="宋体"/>
                <a:cs typeface="宋体"/>
              </a:rPr>
              <a:t>层</a:t>
            </a:r>
            <a:r>
              <a:rPr dirty="0" sz="3200" spc="-30" b="1">
                <a:solidFill>
                  <a:srgbClr val="663300"/>
                </a:solidFill>
                <a:latin typeface="宋体"/>
                <a:cs typeface="宋体"/>
              </a:rPr>
              <a:t>循</a:t>
            </a:r>
            <a:r>
              <a:rPr dirty="0" sz="3200" spc="-35" b="1">
                <a:solidFill>
                  <a:srgbClr val="663300"/>
                </a:solidFill>
                <a:latin typeface="宋体"/>
                <a:cs typeface="宋体"/>
              </a:rPr>
              <a:t>环</a:t>
            </a:r>
            <a:r>
              <a:rPr dirty="0" sz="3200" spc="-10" b="1">
                <a:solidFill>
                  <a:srgbClr val="663300"/>
                </a:solidFill>
                <a:latin typeface="Times New Roman"/>
                <a:cs typeface="Times New Roman"/>
              </a:rPr>
              <a:t>,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i</a:t>
            </a:r>
            <a:r>
              <a:rPr dirty="0" sz="3200" spc="-30" b="1">
                <a:solidFill>
                  <a:srgbClr val="663300"/>
                </a:solidFill>
                <a:latin typeface="宋体"/>
                <a:cs typeface="宋体"/>
              </a:rPr>
              <a:t>循</a:t>
            </a:r>
            <a:r>
              <a:rPr dirty="0" sz="3200" spc="-30" b="1">
                <a:solidFill>
                  <a:srgbClr val="663300"/>
                </a:solidFill>
                <a:latin typeface="宋体"/>
                <a:cs typeface="宋体"/>
              </a:rPr>
              <a:t>环</a:t>
            </a: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m</a:t>
            </a:r>
            <a:r>
              <a:rPr dirty="0" sz="3200" spc="-40" b="1">
                <a:solidFill>
                  <a:srgbClr val="663300"/>
                </a:solidFill>
                <a:latin typeface="宋体"/>
                <a:cs typeface="宋体"/>
              </a:rPr>
              <a:t>步</a:t>
            </a:r>
            <a:r>
              <a:rPr dirty="0" sz="3200" spc="10" b="1">
                <a:solidFill>
                  <a:srgbClr val="663300"/>
                </a:solidFill>
                <a:latin typeface="Times New Roman"/>
                <a:cs typeface="Times New Roman"/>
              </a:rPr>
              <a:t>, 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j</a:t>
            </a:r>
            <a:r>
              <a:rPr dirty="0" sz="3200" spc="-30" b="1">
                <a:solidFill>
                  <a:srgbClr val="663300"/>
                </a:solidFill>
                <a:latin typeface="宋体"/>
                <a:cs typeface="宋体"/>
              </a:rPr>
              <a:t>循</a:t>
            </a:r>
            <a:r>
              <a:rPr dirty="0" sz="3200" spc="-30" b="1">
                <a:solidFill>
                  <a:srgbClr val="663300"/>
                </a:solidFill>
                <a:latin typeface="宋体"/>
                <a:cs typeface="宋体"/>
              </a:rPr>
              <a:t>环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n</a:t>
            </a:r>
            <a:r>
              <a:rPr dirty="0" sz="3200" spc="-50" b="1">
                <a:solidFill>
                  <a:srgbClr val="663300"/>
                </a:solidFill>
                <a:latin typeface="宋体"/>
                <a:cs typeface="宋体"/>
              </a:rPr>
              <a:t>步</a:t>
            </a:r>
            <a:endParaRPr sz="3200">
              <a:latin typeface="宋体"/>
              <a:cs typeface="宋体"/>
            </a:endParaRPr>
          </a:p>
          <a:p>
            <a:pPr lvl="2" marL="1155700" indent="-229235">
              <a:lnSpc>
                <a:spcPct val="100000"/>
              </a:lnSpc>
              <a:spcBef>
                <a:spcPts val="730"/>
              </a:spcBef>
              <a:buFont typeface="Times New Roman"/>
              <a:buChar char="•"/>
              <a:tabLst>
                <a:tab pos="1156335" algn="l"/>
              </a:tabLst>
            </a:pP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O(mn)</a:t>
            </a:r>
            <a:endParaRPr sz="3200">
              <a:latin typeface="Times New Roman"/>
              <a:cs typeface="Times New Roman"/>
            </a:endParaRPr>
          </a:p>
          <a:p>
            <a:pPr lvl="1" marL="756285" indent="-287020">
              <a:lnSpc>
                <a:spcPct val="100000"/>
              </a:lnSpc>
              <a:spcBef>
                <a:spcPts val="810"/>
              </a:spcBef>
              <a:buFont typeface="Times New Roman"/>
              <a:buChar char="–"/>
              <a:tabLst>
                <a:tab pos="756920" algn="l"/>
              </a:tabLst>
            </a:pP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造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最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优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解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时</a:t>
            </a:r>
            <a:r>
              <a:rPr dirty="0" sz="3200" spc="-40" b="1">
                <a:solidFill>
                  <a:srgbClr val="0000CC"/>
                </a:solidFill>
                <a:latin typeface="宋体"/>
                <a:cs typeface="宋体"/>
              </a:rPr>
              <a:t>间</a:t>
            </a:r>
            <a:r>
              <a:rPr dirty="0" sz="3200" spc="10" b="1">
                <a:solidFill>
                  <a:srgbClr val="0000CC"/>
                </a:solidFill>
                <a:latin typeface="Times New Roman"/>
                <a:cs typeface="Times New Roman"/>
              </a:rPr>
              <a:t>: 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O(m+n)</a:t>
            </a:r>
            <a:endParaRPr sz="3200">
              <a:latin typeface="Times New Roman"/>
              <a:cs typeface="Times New Roman"/>
            </a:endParaRPr>
          </a:p>
          <a:p>
            <a:pPr lvl="1" marL="756285" indent="-287020">
              <a:lnSpc>
                <a:spcPct val="100000"/>
              </a:lnSpc>
              <a:spcBef>
                <a:spcPts val="765"/>
              </a:spcBef>
              <a:buFont typeface="Times New Roman"/>
              <a:buChar char="–"/>
              <a:tabLst>
                <a:tab pos="756920" algn="l"/>
              </a:tabLst>
            </a:pP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总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时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间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复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杂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性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为</a:t>
            </a:r>
            <a:r>
              <a:rPr dirty="0" sz="3200" spc="-10" b="1">
                <a:solidFill>
                  <a:srgbClr val="0000CC"/>
                </a:solidFill>
                <a:latin typeface="宋体"/>
                <a:cs typeface="宋体"/>
              </a:rPr>
              <a:t>：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O(mn)</a:t>
            </a:r>
            <a:endParaRPr sz="3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1295"/>
              </a:spcBef>
              <a:buFont typeface="Times New Roman"/>
              <a:buChar char="•"/>
              <a:tabLst>
                <a:tab pos="355600" algn="l"/>
                <a:tab pos="356235" algn="l"/>
              </a:tabLst>
            </a:pPr>
            <a:r>
              <a:rPr dirty="0" sz="3600" spc="-35" b="1">
                <a:latin typeface="宋体"/>
                <a:cs typeface="宋体"/>
              </a:rPr>
              <a:t>空</a:t>
            </a:r>
            <a:r>
              <a:rPr dirty="0" sz="3600" spc="-35" b="1">
                <a:latin typeface="宋体"/>
                <a:cs typeface="宋体"/>
              </a:rPr>
              <a:t>降</a:t>
            </a:r>
            <a:r>
              <a:rPr dirty="0" sz="3600" spc="-35" b="1">
                <a:latin typeface="宋体"/>
                <a:cs typeface="宋体"/>
              </a:rPr>
              <a:t>复</a:t>
            </a:r>
            <a:r>
              <a:rPr dirty="0" sz="3600" spc="-35" b="1">
                <a:latin typeface="宋体"/>
                <a:cs typeface="宋体"/>
              </a:rPr>
              <a:t>杂</a:t>
            </a:r>
            <a:r>
              <a:rPr dirty="0" sz="3600" spc="-50" b="1">
                <a:latin typeface="宋体"/>
                <a:cs typeface="宋体"/>
              </a:rPr>
              <a:t>性</a:t>
            </a:r>
            <a:endParaRPr sz="36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915"/>
              </a:spcBef>
              <a:buFont typeface="Times New Roman"/>
              <a:buChar char="–"/>
              <a:tabLst>
                <a:tab pos="756920" algn="l"/>
              </a:tabLst>
            </a:pP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使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用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数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组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和</a:t>
            </a:r>
            <a:r>
              <a:rPr dirty="0" sz="3200" spc="-50" b="1" i="1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endParaRPr sz="3200">
              <a:latin typeface="Times New Roman"/>
              <a:cs typeface="Times New Roman"/>
            </a:endParaRPr>
          </a:p>
          <a:p>
            <a:pPr lvl="1" marL="756285" indent="-287020">
              <a:lnSpc>
                <a:spcPct val="100000"/>
              </a:lnSpc>
              <a:spcBef>
                <a:spcPts val="770"/>
              </a:spcBef>
              <a:buFont typeface="Times New Roman"/>
              <a:buChar char="–"/>
              <a:tabLst>
                <a:tab pos="756920" algn="l"/>
              </a:tabLst>
            </a:pP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需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要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空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间</a:t>
            </a:r>
            <a:r>
              <a:rPr dirty="0" sz="3200" spc="-20" b="1" i="1">
                <a:solidFill>
                  <a:srgbClr val="FF0000"/>
                </a:solidFill>
                <a:latin typeface="Times New Roman"/>
                <a:cs typeface="Times New Roman"/>
              </a:rPr>
              <a:t>O(mn)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46375" y="202133"/>
            <a:ext cx="282575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0"/>
              <a:t>算</a:t>
            </a:r>
            <a:r>
              <a:rPr dirty="0" spc="-50"/>
              <a:t>法</a:t>
            </a:r>
            <a:r>
              <a:rPr dirty="0" spc="-40"/>
              <a:t>复</a:t>
            </a:r>
            <a:r>
              <a:rPr dirty="0" spc="-50"/>
              <a:t>杂</a:t>
            </a:r>
            <a:r>
              <a:rPr dirty="0" spc="-50"/>
              <a:t>性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81000" y="1181100"/>
            <a:ext cx="8197215" cy="5184775"/>
          </a:xfrm>
          <a:custGeom>
            <a:avLst/>
            <a:gdLst/>
            <a:ahLst/>
            <a:cxnLst/>
            <a:rect l="l" t="t" r="r" b="b"/>
            <a:pathLst>
              <a:path w="8197215" h="5184775">
                <a:moveTo>
                  <a:pt x="8197088" y="0"/>
                </a:moveTo>
                <a:lnTo>
                  <a:pt x="0" y="0"/>
                </a:lnTo>
                <a:lnTo>
                  <a:pt x="0" y="5184775"/>
                </a:lnTo>
                <a:lnTo>
                  <a:pt x="8197088" y="5184775"/>
                </a:lnTo>
                <a:lnTo>
                  <a:pt x="81970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459740" y="1120206"/>
            <a:ext cx="8051165" cy="5144770"/>
          </a:xfrm>
          <a:prstGeom prst="rect">
            <a:avLst/>
          </a:prstGeom>
        </p:spPr>
        <p:txBody>
          <a:bodyPr wrap="square" lIns="0" tIns="120650" rIns="0" bIns="0" rtlCol="0" vert="horz">
            <a:spAutoFit/>
          </a:bodyPr>
          <a:lstStyle/>
          <a:p>
            <a:pPr algn="just" marL="546100" indent="-534035">
              <a:lnSpc>
                <a:spcPct val="100000"/>
              </a:lnSpc>
              <a:spcBef>
                <a:spcPts val="950"/>
              </a:spcBef>
              <a:buFont typeface=""/>
              <a:buChar char="•"/>
              <a:tabLst>
                <a:tab pos="546735" algn="l"/>
              </a:tabLst>
            </a:pPr>
            <a:r>
              <a:rPr dirty="0" sz="3600" spc="-35" b="1">
                <a:latin typeface="宋体"/>
                <a:cs typeface="宋体"/>
              </a:rPr>
              <a:t>动</a:t>
            </a:r>
            <a:r>
              <a:rPr dirty="0" sz="3600" spc="-35" b="1">
                <a:latin typeface="宋体"/>
                <a:cs typeface="宋体"/>
              </a:rPr>
              <a:t>态</a:t>
            </a:r>
            <a:r>
              <a:rPr dirty="0" sz="3600" spc="-35" b="1">
                <a:latin typeface="宋体"/>
                <a:cs typeface="宋体"/>
              </a:rPr>
              <a:t>规</a:t>
            </a:r>
            <a:r>
              <a:rPr dirty="0" sz="3600" spc="-35" b="1">
                <a:latin typeface="宋体"/>
                <a:cs typeface="宋体"/>
              </a:rPr>
              <a:t>划</a:t>
            </a:r>
            <a:r>
              <a:rPr dirty="0" sz="3600" spc="-35" b="1">
                <a:latin typeface="宋体"/>
                <a:cs typeface="宋体"/>
              </a:rPr>
              <a:t>的</a:t>
            </a:r>
            <a:r>
              <a:rPr dirty="0" sz="3600" spc="-35" b="1">
                <a:latin typeface="宋体"/>
                <a:cs typeface="宋体"/>
              </a:rPr>
              <a:t>特</a:t>
            </a:r>
            <a:r>
              <a:rPr dirty="0" sz="3600" spc="-50" b="1">
                <a:latin typeface="宋体"/>
                <a:cs typeface="宋体"/>
              </a:rPr>
              <a:t>点</a:t>
            </a:r>
            <a:endParaRPr sz="3600">
              <a:latin typeface="宋体"/>
              <a:cs typeface="宋体"/>
            </a:endParaRPr>
          </a:p>
          <a:p>
            <a:pPr algn="just" marL="469900">
              <a:lnSpc>
                <a:spcPct val="100000"/>
              </a:lnSpc>
              <a:spcBef>
                <a:spcPts val="760"/>
              </a:spcBef>
            </a:pPr>
            <a:r>
              <a:rPr dirty="0" sz="3200" spc="-555">
                <a:solidFill>
                  <a:srgbClr val="0000CC"/>
                </a:solidFill>
                <a:latin typeface="宋体"/>
                <a:cs typeface="宋体"/>
              </a:rPr>
              <a:t>– 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把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原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始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问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题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划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分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成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一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系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列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子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问题</a:t>
            </a:r>
            <a:endParaRPr sz="3200">
              <a:latin typeface="宋体"/>
              <a:cs typeface="宋体"/>
            </a:endParaRPr>
          </a:p>
          <a:p>
            <a:pPr algn="just" marL="927100" marR="17780" indent="-457834">
              <a:lnSpc>
                <a:spcPct val="100000"/>
              </a:lnSpc>
              <a:spcBef>
                <a:spcPts val="770"/>
              </a:spcBef>
            </a:pPr>
            <a:r>
              <a:rPr dirty="0" sz="3200" spc="-605">
                <a:solidFill>
                  <a:srgbClr val="0000CC"/>
                </a:solidFill>
                <a:latin typeface="宋体"/>
                <a:cs typeface="宋体"/>
              </a:rPr>
              <a:t>– </a:t>
            </a:r>
            <a:r>
              <a:rPr dirty="0" sz="3200" spc="55" b="1">
                <a:solidFill>
                  <a:srgbClr val="0000CC"/>
                </a:solidFill>
                <a:latin typeface="宋体"/>
                <a:cs typeface="宋体"/>
              </a:rPr>
              <a:t>求</a:t>
            </a:r>
            <a:r>
              <a:rPr dirty="0" sz="3200" spc="45" b="1">
                <a:solidFill>
                  <a:srgbClr val="0000CC"/>
                </a:solidFill>
                <a:latin typeface="宋体"/>
                <a:cs typeface="宋体"/>
              </a:rPr>
              <a:t>解</a:t>
            </a:r>
            <a:r>
              <a:rPr dirty="0" sz="3200" spc="45" b="1">
                <a:solidFill>
                  <a:srgbClr val="0000CC"/>
                </a:solidFill>
                <a:latin typeface="宋体"/>
                <a:cs typeface="宋体"/>
              </a:rPr>
              <a:t>每</a:t>
            </a:r>
            <a:r>
              <a:rPr dirty="0" sz="3200" spc="55" b="1">
                <a:solidFill>
                  <a:srgbClr val="0000CC"/>
                </a:solidFill>
                <a:latin typeface="宋体"/>
                <a:cs typeface="宋体"/>
              </a:rPr>
              <a:t>个</a:t>
            </a:r>
            <a:r>
              <a:rPr dirty="0" sz="3200" spc="45" b="1">
                <a:solidFill>
                  <a:srgbClr val="0000CC"/>
                </a:solidFill>
                <a:latin typeface="宋体"/>
                <a:cs typeface="宋体"/>
              </a:rPr>
              <a:t>子</a:t>
            </a:r>
            <a:r>
              <a:rPr dirty="0" sz="3200" spc="45" b="1">
                <a:solidFill>
                  <a:srgbClr val="0000CC"/>
                </a:solidFill>
                <a:latin typeface="宋体"/>
                <a:cs typeface="宋体"/>
              </a:rPr>
              <a:t>问</a:t>
            </a:r>
            <a:r>
              <a:rPr dirty="0" sz="3200" spc="55" b="1">
                <a:solidFill>
                  <a:srgbClr val="0000CC"/>
                </a:solidFill>
                <a:latin typeface="宋体"/>
                <a:cs typeface="宋体"/>
              </a:rPr>
              <a:t>题</a:t>
            </a:r>
            <a:r>
              <a:rPr dirty="0" sz="3200" spc="45" b="1">
                <a:solidFill>
                  <a:srgbClr val="0000CC"/>
                </a:solidFill>
                <a:latin typeface="宋体"/>
                <a:cs typeface="宋体"/>
              </a:rPr>
              <a:t>仅</a:t>
            </a:r>
            <a:r>
              <a:rPr dirty="0" sz="3200" spc="45" b="1">
                <a:solidFill>
                  <a:srgbClr val="0000CC"/>
                </a:solidFill>
                <a:latin typeface="宋体"/>
                <a:cs typeface="宋体"/>
              </a:rPr>
              <a:t>一</a:t>
            </a:r>
            <a:r>
              <a:rPr dirty="0" sz="3200" spc="70" b="1">
                <a:solidFill>
                  <a:srgbClr val="0000CC"/>
                </a:solidFill>
                <a:latin typeface="宋体"/>
                <a:cs typeface="宋体"/>
              </a:rPr>
              <a:t>次，</a:t>
            </a:r>
            <a:r>
              <a:rPr dirty="0" sz="3200" spc="45" b="1">
                <a:solidFill>
                  <a:srgbClr val="0000CC"/>
                </a:solidFill>
                <a:latin typeface="宋体"/>
                <a:cs typeface="宋体"/>
              </a:rPr>
              <a:t>并</a:t>
            </a:r>
            <a:r>
              <a:rPr dirty="0" sz="3200" spc="55" b="1">
                <a:solidFill>
                  <a:srgbClr val="0000CC"/>
                </a:solidFill>
                <a:latin typeface="宋体"/>
                <a:cs typeface="宋体"/>
              </a:rPr>
              <a:t>将</a:t>
            </a:r>
            <a:r>
              <a:rPr dirty="0" sz="3200" spc="45" b="1">
                <a:solidFill>
                  <a:srgbClr val="0000CC"/>
                </a:solidFill>
                <a:latin typeface="宋体"/>
                <a:cs typeface="宋体"/>
              </a:rPr>
              <a:t>其</a:t>
            </a:r>
            <a:r>
              <a:rPr dirty="0" sz="3200" spc="45" b="1">
                <a:solidFill>
                  <a:srgbClr val="0000CC"/>
                </a:solidFill>
                <a:latin typeface="宋体"/>
                <a:cs typeface="宋体"/>
              </a:rPr>
              <a:t>结</a:t>
            </a:r>
            <a:r>
              <a:rPr dirty="0" sz="3200" spc="10" b="1">
                <a:solidFill>
                  <a:srgbClr val="0000CC"/>
                </a:solidFill>
                <a:latin typeface="宋体"/>
                <a:cs typeface="宋体"/>
              </a:rPr>
              <a:t>果保</a:t>
            </a:r>
            <a:r>
              <a:rPr dirty="0" sz="3200" spc="55" b="1">
                <a:solidFill>
                  <a:srgbClr val="0000CC"/>
                </a:solidFill>
                <a:latin typeface="宋体"/>
                <a:cs typeface="宋体"/>
              </a:rPr>
              <a:t>存</a:t>
            </a:r>
            <a:r>
              <a:rPr dirty="0" sz="3200" spc="45" b="1">
                <a:solidFill>
                  <a:srgbClr val="0000CC"/>
                </a:solidFill>
                <a:latin typeface="宋体"/>
                <a:cs typeface="宋体"/>
              </a:rPr>
              <a:t>在</a:t>
            </a:r>
            <a:r>
              <a:rPr dirty="0" sz="3200" spc="45" b="1">
                <a:solidFill>
                  <a:srgbClr val="0000CC"/>
                </a:solidFill>
                <a:latin typeface="宋体"/>
                <a:cs typeface="宋体"/>
              </a:rPr>
              <a:t>一</a:t>
            </a:r>
            <a:r>
              <a:rPr dirty="0" sz="3200" spc="50" b="1">
                <a:solidFill>
                  <a:srgbClr val="0000CC"/>
                </a:solidFill>
                <a:latin typeface="宋体"/>
                <a:cs typeface="宋体"/>
              </a:rPr>
              <a:t>个表中，</a:t>
            </a:r>
            <a:r>
              <a:rPr dirty="0" sz="3200" spc="45" b="1">
                <a:solidFill>
                  <a:srgbClr val="0000CC"/>
                </a:solidFill>
                <a:latin typeface="宋体"/>
                <a:cs typeface="宋体"/>
              </a:rPr>
              <a:t>以</a:t>
            </a:r>
            <a:r>
              <a:rPr dirty="0" sz="3200" spc="45" b="1">
                <a:solidFill>
                  <a:srgbClr val="0000CC"/>
                </a:solidFill>
                <a:latin typeface="宋体"/>
                <a:cs typeface="宋体"/>
              </a:rPr>
              <a:t>后</a:t>
            </a:r>
            <a:r>
              <a:rPr dirty="0" sz="3200" spc="55" b="1">
                <a:solidFill>
                  <a:srgbClr val="0000CC"/>
                </a:solidFill>
                <a:latin typeface="宋体"/>
                <a:cs typeface="宋体"/>
              </a:rPr>
              <a:t>用</a:t>
            </a:r>
            <a:r>
              <a:rPr dirty="0" sz="3200" spc="45" b="1">
                <a:solidFill>
                  <a:srgbClr val="0000CC"/>
                </a:solidFill>
                <a:latin typeface="宋体"/>
                <a:cs typeface="宋体"/>
              </a:rPr>
              <a:t>到</a:t>
            </a:r>
            <a:r>
              <a:rPr dirty="0" sz="3200" spc="45" b="1">
                <a:solidFill>
                  <a:srgbClr val="0000CC"/>
                </a:solidFill>
                <a:latin typeface="宋体"/>
                <a:cs typeface="宋体"/>
              </a:rPr>
              <a:t>时</a:t>
            </a:r>
            <a:r>
              <a:rPr dirty="0" sz="3200" spc="55" b="1">
                <a:solidFill>
                  <a:srgbClr val="0000CC"/>
                </a:solidFill>
                <a:latin typeface="宋体"/>
                <a:cs typeface="宋体"/>
              </a:rPr>
              <a:t>直</a:t>
            </a:r>
            <a:r>
              <a:rPr dirty="0" sz="3200" spc="45" b="1">
                <a:solidFill>
                  <a:srgbClr val="0000CC"/>
                </a:solidFill>
                <a:latin typeface="宋体"/>
                <a:cs typeface="宋体"/>
              </a:rPr>
              <a:t>接</a:t>
            </a:r>
            <a:r>
              <a:rPr dirty="0" sz="3200" spc="45" b="1">
                <a:solidFill>
                  <a:srgbClr val="0000CC"/>
                </a:solidFill>
                <a:latin typeface="宋体"/>
                <a:cs typeface="宋体"/>
              </a:rPr>
              <a:t>存</a:t>
            </a:r>
            <a:r>
              <a:rPr dirty="0" sz="3200" spc="30" b="1">
                <a:solidFill>
                  <a:srgbClr val="0000CC"/>
                </a:solidFill>
                <a:latin typeface="宋体"/>
                <a:cs typeface="宋体"/>
              </a:rPr>
              <a:t>取，</a:t>
            </a:r>
            <a:r>
              <a:rPr dirty="0" sz="3200" spc="-25" b="1">
                <a:solidFill>
                  <a:srgbClr val="0000CC"/>
                </a:solidFill>
                <a:latin typeface="宋体"/>
                <a:cs typeface="宋体"/>
              </a:rPr>
              <a:t>不</a:t>
            </a:r>
            <a:r>
              <a:rPr dirty="0" sz="3200" spc="-25" b="1">
                <a:solidFill>
                  <a:srgbClr val="0000CC"/>
                </a:solidFill>
                <a:latin typeface="宋体"/>
                <a:cs typeface="宋体"/>
              </a:rPr>
              <a:t>重</a:t>
            </a:r>
            <a:r>
              <a:rPr dirty="0" sz="3200" spc="-25" b="1">
                <a:solidFill>
                  <a:srgbClr val="0000CC"/>
                </a:solidFill>
                <a:latin typeface="宋体"/>
                <a:cs typeface="宋体"/>
              </a:rPr>
              <a:t>复</a:t>
            </a:r>
            <a:r>
              <a:rPr dirty="0" sz="3200" spc="-25" b="1">
                <a:solidFill>
                  <a:srgbClr val="0000CC"/>
                </a:solidFill>
                <a:latin typeface="宋体"/>
                <a:cs typeface="宋体"/>
              </a:rPr>
              <a:t>计</a:t>
            </a:r>
            <a:r>
              <a:rPr dirty="0" sz="3200" spc="-25" b="1">
                <a:solidFill>
                  <a:srgbClr val="0000CC"/>
                </a:solidFill>
                <a:latin typeface="宋体"/>
                <a:cs typeface="宋体"/>
              </a:rPr>
              <a:t>算，</a:t>
            </a:r>
            <a:r>
              <a:rPr dirty="0" sz="3200" spc="-25" b="1">
                <a:solidFill>
                  <a:srgbClr val="0000CC"/>
                </a:solidFill>
                <a:latin typeface="宋体"/>
                <a:cs typeface="宋体"/>
              </a:rPr>
              <a:t>节</a:t>
            </a:r>
            <a:r>
              <a:rPr dirty="0" sz="3200" spc="-25" b="1">
                <a:solidFill>
                  <a:srgbClr val="0000CC"/>
                </a:solidFill>
                <a:latin typeface="宋体"/>
                <a:cs typeface="宋体"/>
              </a:rPr>
              <a:t>省</a:t>
            </a:r>
            <a:r>
              <a:rPr dirty="0" sz="3200" spc="-25" b="1">
                <a:solidFill>
                  <a:srgbClr val="0000CC"/>
                </a:solidFill>
                <a:latin typeface="宋体"/>
                <a:cs typeface="宋体"/>
              </a:rPr>
              <a:t>计</a:t>
            </a:r>
            <a:r>
              <a:rPr dirty="0" sz="3200" spc="-25" b="1">
                <a:solidFill>
                  <a:srgbClr val="0000CC"/>
                </a:solidFill>
                <a:latin typeface="宋体"/>
                <a:cs typeface="宋体"/>
              </a:rPr>
              <a:t>算</a:t>
            </a:r>
            <a:r>
              <a:rPr dirty="0" sz="3200" spc="-25" b="1">
                <a:solidFill>
                  <a:srgbClr val="0000CC"/>
                </a:solidFill>
                <a:latin typeface="宋体"/>
                <a:cs typeface="宋体"/>
              </a:rPr>
              <a:t>时</a:t>
            </a:r>
            <a:r>
              <a:rPr dirty="0" sz="3200" spc="-25" b="1">
                <a:solidFill>
                  <a:srgbClr val="0000CC"/>
                </a:solidFill>
                <a:latin typeface="宋体"/>
                <a:cs typeface="宋体"/>
              </a:rPr>
              <a:t>间</a:t>
            </a:r>
            <a:endParaRPr sz="3200">
              <a:latin typeface="宋体"/>
              <a:cs typeface="宋体"/>
            </a:endParaRPr>
          </a:p>
          <a:p>
            <a:pPr algn="just" marL="469900">
              <a:lnSpc>
                <a:spcPct val="100000"/>
              </a:lnSpc>
              <a:spcBef>
                <a:spcPts val="770"/>
              </a:spcBef>
            </a:pPr>
            <a:r>
              <a:rPr dirty="0" sz="3200" spc="-580">
                <a:solidFill>
                  <a:srgbClr val="0000CC"/>
                </a:solidFill>
                <a:latin typeface="宋体"/>
                <a:cs typeface="宋体"/>
              </a:rPr>
              <a:t>– 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自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底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向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上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地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计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算</a:t>
            </a:r>
            <a:endParaRPr sz="3200">
              <a:latin typeface="宋体"/>
              <a:cs typeface="宋体"/>
            </a:endParaRPr>
          </a:p>
          <a:p>
            <a:pPr algn="just" marL="546100" indent="-534035">
              <a:lnSpc>
                <a:spcPct val="100000"/>
              </a:lnSpc>
              <a:spcBef>
                <a:spcPts val="875"/>
              </a:spcBef>
              <a:buFont typeface=""/>
              <a:buChar char="•"/>
              <a:tabLst>
                <a:tab pos="546735" algn="l"/>
              </a:tabLst>
            </a:pPr>
            <a:r>
              <a:rPr dirty="0" sz="3600" spc="-40" b="1">
                <a:solidFill>
                  <a:srgbClr val="1F487C"/>
                </a:solidFill>
                <a:latin typeface="宋体"/>
                <a:cs typeface="宋体"/>
              </a:rPr>
              <a:t>适</a:t>
            </a:r>
            <a:r>
              <a:rPr dirty="0" sz="3600" spc="-40" b="1">
                <a:solidFill>
                  <a:srgbClr val="1F487C"/>
                </a:solidFill>
                <a:latin typeface="宋体"/>
                <a:cs typeface="宋体"/>
              </a:rPr>
              <a:t>用</a:t>
            </a:r>
            <a:r>
              <a:rPr dirty="0" sz="3600" spc="-40" b="1">
                <a:solidFill>
                  <a:srgbClr val="1F487C"/>
                </a:solidFill>
                <a:latin typeface="宋体"/>
                <a:cs typeface="宋体"/>
              </a:rPr>
              <a:t>范</a:t>
            </a:r>
            <a:r>
              <a:rPr dirty="0" sz="3600" spc="-50" b="1">
                <a:solidFill>
                  <a:srgbClr val="1F487C"/>
                </a:solidFill>
                <a:latin typeface="宋体"/>
                <a:cs typeface="宋体"/>
              </a:rPr>
              <a:t>围</a:t>
            </a:r>
            <a:endParaRPr sz="3600">
              <a:latin typeface="宋体"/>
              <a:cs typeface="宋体"/>
            </a:endParaRPr>
          </a:p>
          <a:p>
            <a:pPr algn="just" lvl="1" marL="1308100" marR="5080" indent="-381000">
              <a:lnSpc>
                <a:spcPct val="100000"/>
              </a:lnSpc>
              <a:spcBef>
                <a:spcPts val="760"/>
              </a:spcBef>
              <a:buFont typeface=""/>
              <a:buChar char="•"/>
              <a:tabLst>
                <a:tab pos="1308735" algn="l"/>
              </a:tabLst>
            </a:pPr>
            <a:r>
              <a:rPr dirty="0" sz="3200" spc="70" b="1">
                <a:solidFill>
                  <a:srgbClr val="0000CC"/>
                </a:solidFill>
                <a:latin typeface="宋体"/>
                <a:cs typeface="宋体"/>
              </a:rPr>
              <a:t>一</a:t>
            </a:r>
            <a:r>
              <a:rPr dirty="0" sz="3200" spc="70" b="1">
                <a:solidFill>
                  <a:srgbClr val="0000CC"/>
                </a:solidFill>
                <a:latin typeface="宋体"/>
                <a:cs typeface="宋体"/>
              </a:rPr>
              <a:t>类</a:t>
            </a:r>
            <a:r>
              <a:rPr dirty="0" sz="3200" spc="70" b="1">
                <a:solidFill>
                  <a:srgbClr val="0000CC"/>
                </a:solidFill>
                <a:latin typeface="宋体"/>
                <a:cs typeface="宋体"/>
              </a:rPr>
              <a:t>优</a:t>
            </a:r>
            <a:r>
              <a:rPr dirty="0" sz="3200" spc="70" b="1">
                <a:solidFill>
                  <a:srgbClr val="0000CC"/>
                </a:solidFill>
                <a:latin typeface="宋体"/>
                <a:cs typeface="宋体"/>
              </a:rPr>
              <a:t>化</a:t>
            </a:r>
            <a:r>
              <a:rPr dirty="0" sz="3200" spc="70" b="1">
                <a:solidFill>
                  <a:srgbClr val="0000CC"/>
                </a:solidFill>
                <a:latin typeface="宋体"/>
                <a:cs typeface="宋体"/>
              </a:rPr>
              <a:t>问</a:t>
            </a:r>
            <a:r>
              <a:rPr dirty="0" sz="3200" spc="70" b="1">
                <a:solidFill>
                  <a:srgbClr val="0000CC"/>
                </a:solidFill>
                <a:latin typeface="宋体"/>
                <a:cs typeface="宋体"/>
              </a:rPr>
              <a:t>题</a:t>
            </a:r>
            <a:r>
              <a:rPr dirty="0" sz="3200" spc="70" b="1">
                <a:solidFill>
                  <a:srgbClr val="0000CC"/>
                </a:solidFill>
                <a:latin typeface="宋体"/>
                <a:cs typeface="宋体"/>
              </a:rPr>
              <a:t>：</a:t>
            </a:r>
            <a:r>
              <a:rPr dirty="0" sz="3200" spc="70" b="1">
                <a:solidFill>
                  <a:srgbClr val="0000CC"/>
                </a:solidFill>
                <a:latin typeface="宋体"/>
                <a:cs typeface="宋体"/>
              </a:rPr>
              <a:t>可</a:t>
            </a:r>
            <a:r>
              <a:rPr dirty="0" sz="3200" spc="70" b="1">
                <a:solidFill>
                  <a:srgbClr val="0000CC"/>
                </a:solidFill>
                <a:latin typeface="宋体"/>
                <a:cs typeface="宋体"/>
              </a:rPr>
              <a:t>分</a:t>
            </a:r>
            <a:r>
              <a:rPr dirty="0" sz="3200" spc="70" b="1">
                <a:solidFill>
                  <a:srgbClr val="0000CC"/>
                </a:solidFill>
                <a:latin typeface="宋体"/>
                <a:cs typeface="宋体"/>
              </a:rPr>
              <a:t>为</a:t>
            </a:r>
            <a:r>
              <a:rPr dirty="0" sz="3200" spc="70" b="1">
                <a:solidFill>
                  <a:srgbClr val="0000CC"/>
                </a:solidFill>
                <a:latin typeface="宋体"/>
                <a:cs typeface="宋体"/>
              </a:rPr>
              <a:t>多</a:t>
            </a:r>
            <a:r>
              <a:rPr dirty="0" sz="3200" spc="70" b="1">
                <a:solidFill>
                  <a:srgbClr val="0000CC"/>
                </a:solidFill>
                <a:latin typeface="宋体"/>
                <a:cs typeface="宋体"/>
              </a:rPr>
              <a:t>个</a:t>
            </a:r>
            <a:r>
              <a:rPr dirty="0" sz="3200" spc="70" b="1">
                <a:solidFill>
                  <a:srgbClr val="0000CC"/>
                </a:solidFill>
                <a:latin typeface="宋体"/>
                <a:cs typeface="宋体"/>
              </a:rPr>
              <a:t>相</a:t>
            </a:r>
            <a:r>
              <a:rPr dirty="0" sz="3200" spc="70" b="1">
                <a:solidFill>
                  <a:srgbClr val="0000CC"/>
                </a:solidFill>
                <a:latin typeface="宋体"/>
                <a:cs typeface="宋体"/>
              </a:rPr>
              <a:t>关</a:t>
            </a:r>
            <a:r>
              <a:rPr dirty="0" sz="3200" spc="70" b="1">
                <a:solidFill>
                  <a:srgbClr val="0000CC"/>
                </a:solidFill>
                <a:latin typeface="宋体"/>
                <a:cs typeface="宋体"/>
              </a:rPr>
              <a:t>子</a:t>
            </a:r>
            <a:r>
              <a:rPr dirty="0" sz="3200" spc="20" b="1">
                <a:solidFill>
                  <a:srgbClr val="0000CC"/>
                </a:solidFill>
                <a:latin typeface="宋体"/>
                <a:cs typeface="宋体"/>
              </a:rPr>
              <a:t>问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题，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子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问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题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解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被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重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复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使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用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68446" y="165557"/>
            <a:ext cx="164274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>
                <a:latin typeface="Times New Roman"/>
                <a:cs typeface="Times New Roman"/>
              </a:rPr>
              <a:t>What?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0"/>
              <a:t>本</a:t>
            </a:r>
            <a:r>
              <a:rPr dirty="0" spc="-50"/>
              <a:t>讲</a:t>
            </a:r>
            <a:r>
              <a:rPr dirty="0" spc="-45"/>
              <a:t>内容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40335" rIns="0" bIns="0" rtlCol="0" vert="horz">
            <a:spAutoFit/>
          </a:bodyPr>
          <a:lstStyle/>
          <a:p>
            <a:pPr lvl="1" marL="1193800" indent="-1067435">
              <a:lnSpc>
                <a:spcPct val="100000"/>
              </a:lnSpc>
              <a:spcBef>
                <a:spcPts val="1105"/>
              </a:spcBef>
              <a:buAutoNum type="arabicPeriod"/>
              <a:tabLst>
                <a:tab pos="1193800" algn="l"/>
                <a:tab pos="1194435" algn="l"/>
              </a:tabLst>
            </a:pPr>
            <a:r>
              <a:rPr dirty="0" sz="4200" spc="-10">
                <a:latin typeface="宋体"/>
                <a:cs typeface="宋体"/>
              </a:rPr>
              <a:t>动态规划的原理</a:t>
            </a:r>
            <a:endParaRPr sz="4200">
              <a:latin typeface="宋体"/>
              <a:cs typeface="宋体"/>
            </a:endParaRPr>
          </a:p>
          <a:p>
            <a:pPr lvl="1" marL="1193800" indent="-1067435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1194435" algn="l"/>
              </a:tabLst>
            </a:pPr>
            <a:r>
              <a:rPr dirty="0" sz="4200" spc="-20">
                <a:latin typeface="宋体"/>
                <a:cs typeface="宋体"/>
              </a:rPr>
              <a:t>矩阵乘法问题</a:t>
            </a:r>
            <a:endParaRPr sz="4200">
              <a:latin typeface="宋体"/>
              <a:cs typeface="宋体"/>
            </a:endParaRPr>
          </a:p>
          <a:p>
            <a:pPr lvl="1" marL="1193800" indent="-1067435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1194435" algn="l"/>
              </a:tabLst>
            </a:pPr>
            <a:r>
              <a:rPr dirty="0" sz="4200" spc="-10">
                <a:latin typeface="宋体"/>
                <a:cs typeface="宋体"/>
              </a:rPr>
              <a:t>最长公共子序列问题</a:t>
            </a:r>
            <a:endParaRPr sz="4200">
              <a:latin typeface="宋体"/>
              <a:cs typeface="宋体"/>
            </a:endParaRPr>
          </a:p>
          <a:p>
            <a:pPr lvl="1" marL="1358265" indent="-1073785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1358900" algn="l"/>
              </a:tabLst>
            </a:pPr>
            <a:r>
              <a:rPr dirty="0" sz="4200" spc="-20" b="1">
                <a:latin typeface="宋体"/>
                <a:cs typeface="宋体"/>
              </a:rPr>
              <a:t>0-1</a:t>
            </a:r>
            <a:r>
              <a:rPr dirty="0" sz="4200" spc="-45" b="1">
                <a:latin typeface="宋体"/>
                <a:cs typeface="宋体"/>
              </a:rPr>
              <a:t>背包</a:t>
            </a:r>
            <a:r>
              <a:rPr dirty="0" sz="4200" spc="-45" b="1">
                <a:latin typeface="宋体"/>
                <a:cs typeface="宋体"/>
              </a:rPr>
              <a:t>问</a:t>
            </a:r>
            <a:r>
              <a:rPr dirty="0" sz="4200" spc="-50" b="1">
                <a:latin typeface="宋体"/>
                <a:cs typeface="宋体"/>
              </a:rPr>
              <a:t>题</a:t>
            </a:r>
            <a:endParaRPr sz="4200">
              <a:latin typeface="宋体"/>
              <a:cs typeface="宋体"/>
            </a:endParaRPr>
          </a:p>
          <a:p>
            <a:pPr lvl="1" marL="1346200" indent="-1068070">
              <a:lnSpc>
                <a:spcPct val="100000"/>
              </a:lnSpc>
              <a:spcBef>
                <a:spcPts val="1005"/>
              </a:spcBef>
              <a:buAutoNum type="arabicPeriod"/>
              <a:tabLst>
                <a:tab pos="1346835" algn="l"/>
              </a:tabLst>
            </a:pPr>
            <a:r>
              <a:rPr dirty="0" sz="4200" spc="-10">
                <a:latin typeface="宋体"/>
                <a:cs typeface="宋体"/>
              </a:rPr>
              <a:t>最优二分搜索树</a:t>
            </a:r>
            <a:endParaRPr sz="4200">
              <a:latin typeface="宋体"/>
              <a:cs typeface="宋体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483100" y="6431686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Times New Roman"/>
                <a:cs typeface="Times New Roman"/>
              </a:rPr>
              <a:t>40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0597" y="778509"/>
            <a:ext cx="23190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5">
                <a:solidFill>
                  <a:srgbClr val="006FC0"/>
                </a:solidFill>
                <a:latin typeface="宋体"/>
                <a:cs typeface="宋体"/>
              </a:rPr>
              <a:t>问</a:t>
            </a:r>
            <a:r>
              <a:rPr dirty="0" sz="3600" spc="-35">
                <a:solidFill>
                  <a:srgbClr val="006FC0"/>
                </a:solidFill>
                <a:latin typeface="宋体"/>
                <a:cs typeface="宋体"/>
              </a:rPr>
              <a:t>题</a:t>
            </a:r>
            <a:r>
              <a:rPr dirty="0" sz="3600" spc="-35">
                <a:solidFill>
                  <a:srgbClr val="006FC0"/>
                </a:solidFill>
                <a:latin typeface="宋体"/>
                <a:cs typeface="宋体"/>
              </a:rPr>
              <a:t>的</a:t>
            </a:r>
            <a:r>
              <a:rPr dirty="0" sz="3600" spc="-35">
                <a:solidFill>
                  <a:srgbClr val="006FC0"/>
                </a:solidFill>
                <a:latin typeface="宋体"/>
                <a:cs typeface="宋体"/>
              </a:rPr>
              <a:t>定</a:t>
            </a:r>
            <a:r>
              <a:rPr dirty="0" sz="3600" spc="-50">
                <a:solidFill>
                  <a:srgbClr val="006FC0"/>
                </a:solidFill>
                <a:latin typeface="宋体"/>
                <a:cs typeface="宋体"/>
              </a:rPr>
              <a:t>义</a:t>
            </a:r>
            <a:endParaRPr sz="3600">
              <a:latin typeface="宋体"/>
              <a:cs typeface="宋体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55447" y="1903476"/>
            <a:ext cx="8959850" cy="4026535"/>
            <a:chOff x="155447" y="1903476"/>
            <a:chExt cx="8959850" cy="402653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8607" y="2140861"/>
              <a:ext cx="906167" cy="45651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0" y="1947672"/>
              <a:ext cx="838200" cy="10088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4792" y="1903476"/>
              <a:ext cx="5643372" cy="10088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0755" y="1947672"/>
              <a:ext cx="710183" cy="10088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23531" y="1903476"/>
              <a:ext cx="1973579" cy="100888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971" y="2474976"/>
              <a:ext cx="1056132" cy="100888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696" y="2519172"/>
              <a:ext cx="938784" cy="100888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511" y="2820924"/>
              <a:ext cx="489204" cy="68884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1747" y="2474976"/>
              <a:ext cx="1973579" cy="100888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07920" y="2519172"/>
              <a:ext cx="812292" cy="100888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4243" y="2820924"/>
              <a:ext cx="489204" cy="68884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97480" y="2519172"/>
              <a:ext cx="920495" cy="100888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20568" y="2474976"/>
              <a:ext cx="2891028" cy="100888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14188" y="2519172"/>
              <a:ext cx="835151" cy="100888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51932" y="2519172"/>
              <a:ext cx="920496" cy="100888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75019" y="2474976"/>
              <a:ext cx="2891028" cy="100888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5447" y="3055620"/>
              <a:ext cx="8857488" cy="101193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5447" y="3549396"/>
              <a:ext cx="3349752" cy="1008887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9328" y="4372355"/>
              <a:ext cx="8395716" cy="100888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5447" y="4920996"/>
              <a:ext cx="6560820" cy="1008887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401116" y="2052954"/>
            <a:ext cx="8438515" cy="35928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 marR="247015" indent="450850">
              <a:lnSpc>
                <a:spcPts val="4490"/>
              </a:lnSpc>
              <a:spcBef>
                <a:spcPts val="105"/>
              </a:spcBef>
              <a:tabLst>
                <a:tab pos="2901950" algn="l"/>
                <a:tab pos="5756910" algn="l"/>
              </a:tabLst>
            </a:pPr>
            <a:r>
              <a:rPr dirty="0" sz="3600" spc="-35" b="1">
                <a:latin typeface="宋体"/>
                <a:cs typeface="宋体"/>
              </a:rPr>
              <a:t>给</a:t>
            </a:r>
            <a:r>
              <a:rPr dirty="0" sz="3600" spc="-35" b="1">
                <a:latin typeface="宋体"/>
                <a:cs typeface="宋体"/>
              </a:rPr>
              <a:t>定</a:t>
            </a:r>
            <a:r>
              <a:rPr dirty="0" sz="3600" spc="-10" b="1" i="1">
                <a:latin typeface="Calibri"/>
                <a:cs typeface="Calibri"/>
              </a:rPr>
              <a:t>n</a:t>
            </a:r>
            <a:r>
              <a:rPr dirty="0" sz="3600" spc="-35" b="1">
                <a:latin typeface="宋体"/>
                <a:cs typeface="宋体"/>
              </a:rPr>
              <a:t>种</a:t>
            </a:r>
            <a:r>
              <a:rPr dirty="0" sz="3600" spc="-35" b="1">
                <a:latin typeface="宋体"/>
                <a:cs typeface="宋体"/>
              </a:rPr>
              <a:t>物</a:t>
            </a:r>
            <a:r>
              <a:rPr dirty="0" sz="3600" spc="-35" b="1">
                <a:latin typeface="宋体"/>
                <a:cs typeface="宋体"/>
              </a:rPr>
              <a:t>品</a:t>
            </a:r>
            <a:r>
              <a:rPr dirty="0" sz="3600" spc="-35" b="1">
                <a:latin typeface="宋体"/>
                <a:cs typeface="宋体"/>
              </a:rPr>
              <a:t>和</a:t>
            </a:r>
            <a:r>
              <a:rPr dirty="0" sz="3600" spc="-35" b="1">
                <a:latin typeface="宋体"/>
                <a:cs typeface="宋体"/>
              </a:rPr>
              <a:t>一</a:t>
            </a:r>
            <a:r>
              <a:rPr dirty="0" sz="3600" spc="-35" b="1">
                <a:latin typeface="宋体"/>
                <a:cs typeface="宋体"/>
              </a:rPr>
              <a:t>个</a:t>
            </a:r>
            <a:r>
              <a:rPr dirty="0" sz="3600" spc="-35" b="1">
                <a:latin typeface="宋体"/>
                <a:cs typeface="宋体"/>
              </a:rPr>
              <a:t>背</a:t>
            </a:r>
            <a:r>
              <a:rPr dirty="0" sz="3600" spc="-35" b="1">
                <a:latin typeface="宋体"/>
                <a:cs typeface="宋体"/>
              </a:rPr>
              <a:t>包</a:t>
            </a:r>
            <a:r>
              <a:rPr dirty="0" sz="3600" spc="-35" b="1">
                <a:latin typeface="宋体"/>
                <a:cs typeface="宋体"/>
              </a:rPr>
              <a:t>，</a:t>
            </a:r>
            <a:r>
              <a:rPr dirty="0" sz="3600" spc="-35" b="1">
                <a:latin typeface="宋体"/>
                <a:cs typeface="宋体"/>
              </a:rPr>
              <a:t>物</a:t>
            </a:r>
            <a:r>
              <a:rPr dirty="0" sz="3600" spc="-30" b="1">
                <a:latin typeface="宋体"/>
                <a:cs typeface="宋体"/>
              </a:rPr>
              <a:t>品</a:t>
            </a:r>
            <a:r>
              <a:rPr dirty="0" sz="3600" b="1" i="1">
                <a:latin typeface="Calibri"/>
                <a:cs typeface="Calibri"/>
              </a:rPr>
              <a:t>i</a:t>
            </a:r>
            <a:r>
              <a:rPr dirty="0" sz="3600" spc="-35" b="1">
                <a:latin typeface="宋体"/>
                <a:cs typeface="宋体"/>
              </a:rPr>
              <a:t>的</a:t>
            </a:r>
            <a:r>
              <a:rPr dirty="0" sz="3600" spc="-35" b="1">
                <a:latin typeface="宋体"/>
                <a:cs typeface="宋体"/>
              </a:rPr>
              <a:t>重</a:t>
            </a:r>
            <a:r>
              <a:rPr dirty="0" sz="3600" spc="-50" b="1">
                <a:latin typeface="宋体"/>
                <a:cs typeface="宋体"/>
              </a:rPr>
              <a:t>量</a:t>
            </a:r>
            <a:r>
              <a:rPr dirty="0" sz="3600" spc="-40" b="1">
                <a:latin typeface="宋体"/>
                <a:cs typeface="宋体"/>
              </a:rPr>
              <a:t>是</a:t>
            </a:r>
            <a:r>
              <a:rPr dirty="0" sz="3600" spc="-20" b="1" i="1">
                <a:latin typeface="Calibri"/>
                <a:cs typeface="Calibri"/>
              </a:rPr>
              <a:t>w</a:t>
            </a:r>
            <a:r>
              <a:rPr dirty="0" baseline="-20833" sz="3600" spc="-30" b="1" i="1">
                <a:latin typeface="Calibri"/>
                <a:cs typeface="Calibri"/>
              </a:rPr>
              <a:t>i</a:t>
            </a:r>
            <a:r>
              <a:rPr dirty="0" sz="3600" spc="-20" b="1">
                <a:latin typeface="宋体"/>
                <a:cs typeface="宋体"/>
              </a:rPr>
              <a:t>，</a:t>
            </a:r>
            <a:r>
              <a:rPr dirty="0" sz="3600" spc="-40" b="1">
                <a:latin typeface="宋体"/>
                <a:cs typeface="宋体"/>
              </a:rPr>
              <a:t>价</a:t>
            </a:r>
            <a:r>
              <a:rPr dirty="0" sz="3600" spc="-35" b="1">
                <a:latin typeface="宋体"/>
                <a:cs typeface="宋体"/>
              </a:rPr>
              <a:t>值</a:t>
            </a:r>
            <a:r>
              <a:rPr dirty="0" sz="3600" spc="-25" b="1" i="1">
                <a:latin typeface="Calibri"/>
                <a:cs typeface="Calibri"/>
              </a:rPr>
              <a:t>v</a:t>
            </a:r>
            <a:r>
              <a:rPr dirty="0" baseline="-20833" sz="3600" spc="-37" b="1" i="1">
                <a:latin typeface="Calibri"/>
                <a:cs typeface="Calibri"/>
              </a:rPr>
              <a:t>i</a:t>
            </a:r>
            <a:r>
              <a:rPr dirty="0" sz="3600" spc="-25" b="1">
                <a:latin typeface="Calibri"/>
                <a:cs typeface="Calibri"/>
              </a:rPr>
              <a:t>,</a:t>
            </a:r>
            <a:r>
              <a:rPr dirty="0" sz="3600" b="1">
                <a:latin typeface="Calibri"/>
                <a:cs typeface="Calibri"/>
              </a:rPr>
              <a:t>	</a:t>
            </a:r>
            <a:r>
              <a:rPr dirty="0" sz="3600" spc="-40" b="1">
                <a:latin typeface="宋体"/>
                <a:cs typeface="宋体"/>
              </a:rPr>
              <a:t>背</a:t>
            </a:r>
            <a:r>
              <a:rPr dirty="0" sz="3600" spc="-40" b="1">
                <a:latin typeface="宋体"/>
                <a:cs typeface="宋体"/>
              </a:rPr>
              <a:t>包</a:t>
            </a:r>
            <a:r>
              <a:rPr dirty="0" sz="3600" spc="-40" b="1">
                <a:latin typeface="宋体"/>
                <a:cs typeface="宋体"/>
              </a:rPr>
              <a:t>容</a:t>
            </a:r>
            <a:r>
              <a:rPr dirty="0" sz="3600" spc="-40" b="1">
                <a:latin typeface="宋体"/>
                <a:cs typeface="宋体"/>
              </a:rPr>
              <a:t>量</a:t>
            </a:r>
            <a:r>
              <a:rPr dirty="0" sz="3600" spc="-35" b="1">
                <a:latin typeface="宋体"/>
                <a:cs typeface="宋体"/>
              </a:rPr>
              <a:t>为</a:t>
            </a:r>
            <a:r>
              <a:rPr dirty="0" sz="3600" spc="-25" b="1" i="1">
                <a:latin typeface="Calibri"/>
                <a:cs typeface="Calibri"/>
              </a:rPr>
              <a:t>C</a:t>
            </a:r>
            <a:r>
              <a:rPr dirty="0" sz="3600" spc="-25" b="1">
                <a:latin typeface="Calibri"/>
                <a:cs typeface="Calibri"/>
              </a:rPr>
              <a:t>,</a:t>
            </a:r>
            <a:r>
              <a:rPr dirty="0" sz="3600" b="1">
                <a:latin typeface="Calibri"/>
                <a:cs typeface="Calibri"/>
              </a:rPr>
              <a:t>	</a:t>
            </a:r>
            <a:r>
              <a:rPr dirty="0" sz="3600" spc="-40" b="1">
                <a:latin typeface="宋体"/>
                <a:cs typeface="宋体"/>
              </a:rPr>
              <a:t>问</a:t>
            </a:r>
            <a:r>
              <a:rPr dirty="0" sz="3600" spc="-40" b="1">
                <a:latin typeface="宋体"/>
                <a:cs typeface="宋体"/>
              </a:rPr>
              <a:t>如</a:t>
            </a:r>
            <a:r>
              <a:rPr dirty="0" sz="3600" spc="-40" b="1">
                <a:latin typeface="宋体"/>
                <a:cs typeface="宋体"/>
              </a:rPr>
              <a:t>何</a:t>
            </a:r>
            <a:r>
              <a:rPr dirty="0" sz="3600" spc="-40" b="1">
                <a:latin typeface="宋体"/>
                <a:cs typeface="宋体"/>
              </a:rPr>
              <a:t>选</a:t>
            </a:r>
            <a:r>
              <a:rPr dirty="0" sz="3600" spc="-50" b="1">
                <a:latin typeface="宋体"/>
                <a:cs typeface="宋体"/>
              </a:rPr>
              <a:t>择</a:t>
            </a:r>
            <a:endParaRPr sz="3600">
              <a:latin typeface="宋体"/>
              <a:cs typeface="宋体"/>
            </a:endParaRPr>
          </a:p>
          <a:p>
            <a:pPr marL="38100" marR="135255">
              <a:lnSpc>
                <a:spcPts val="3890"/>
              </a:lnSpc>
              <a:spcBef>
                <a:spcPts val="575"/>
              </a:spcBef>
            </a:pPr>
            <a:r>
              <a:rPr dirty="0" sz="3600" spc="-35" b="1">
                <a:latin typeface="宋体"/>
                <a:cs typeface="宋体"/>
              </a:rPr>
              <a:t>装</a:t>
            </a:r>
            <a:r>
              <a:rPr dirty="0" sz="3600" spc="-35" b="1">
                <a:latin typeface="宋体"/>
                <a:cs typeface="宋体"/>
              </a:rPr>
              <a:t>入</a:t>
            </a:r>
            <a:r>
              <a:rPr dirty="0" sz="3600" spc="-35" b="1">
                <a:latin typeface="宋体"/>
                <a:cs typeface="宋体"/>
              </a:rPr>
              <a:t>背</a:t>
            </a:r>
            <a:r>
              <a:rPr dirty="0" sz="3600" spc="-35" b="1">
                <a:latin typeface="宋体"/>
                <a:cs typeface="宋体"/>
              </a:rPr>
              <a:t>包</a:t>
            </a:r>
            <a:r>
              <a:rPr dirty="0" sz="3600" spc="-35" b="1">
                <a:latin typeface="宋体"/>
                <a:cs typeface="宋体"/>
              </a:rPr>
              <a:t>的</a:t>
            </a:r>
            <a:r>
              <a:rPr dirty="0" sz="3600" spc="-35" b="1">
                <a:latin typeface="宋体"/>
                <a:cs typeface="宋体"/>
              </a:rPr>
              <a:t>物</a:t>
            </a:r>
            <a:r>
              <a:rPr dirty="0" sz="3600" spc="-35" b="1">
                <a:latin typeface="宋体"/>
                <a:cs typeface="宋体"/>
              </a:rPr>
              <a:t>品</a:t>
            </a:r>
            <a:r>
              <a:rPr dirty="0" sz="3600" spc="-35" b="1">
                <a:latin typeface="宋体"/>
                <a:cs typeface="宋体"/>
              </a:rPr>
              <a:t>，</a:t>
            </a:r>
            <a:r>
              <a:rPr dirty="0" sz="3600" spc="-35" b="1">
                <a:latin typeface="宋体"/>
                <a:cs typeface="宋体"/>
              </a:rPr>
              <a:t>使</a:t>
            </a:r>
            <a:r>
              <a:rPr dirty="0" sz="3600" spc="-35" b="1">
                <a:latin typeface="宋体"/>
                <a:cs typeface="宋体"/>
              </a:rPr>
              <a:t>装</a:t>
            </a:r>
            <a:r>
              <a:rPr dirty="0" sz="3600" spc="-35" b="1">
                <a:latin typeface="宋体"/>
                <a:cs typeface="宋体"/>
              </a:rPr>
              <a:t>入</a:t>
            </a:r>
            <a:r>
              <a:rPr dirty="0" sz="3600" spc="-35" b="1">
                <a:latin typeface="宋体"/>
                <a:cs typeface="宋体"/>
              </a:rPr>
              <a:t>背</a:t>
            </a:r>
            <a:r>
              <a:rPr dirty="0" sz="3600" spc="-35" b="1">
                <a:latin typeface="宋体"/>
                <a:cs typeface="宋体"/>
              </a:rPr>
              <a:t>包</a:t>
            </a:r>
            <a:r>
              <a:rPr dirty="0" sz="3600" spc="-35" b="1">
                <a:latin typeface="宋体"/>
                <a:cs typeface="宋体"/>
              </a:rPr>
              <a:t>中</a:t>
            </a:r>
            <a:r>
              <a:rPr dirty="0" sz="3600" spc="-35" b="1">
                <a:latin typeface="宋体"/>
                <a:cs typeface="宋体"/>
              </a:rPr>
              <a:t>的</a:t>
            </a:r>
            <a:r>
              <a:rPr dirty="0" sz="3600" spc="-35" b="1">
                <a:latin typeface="宋体"/>
                <a:cs typeface="宋体"/>
              </a:rPr>
              <a:t>物</a:t>
            </a:r>
            <a:r>
              <a:rPr dirty="0" sz="3600" spc="-35" b="1">
                <a:latin typeface="宋体"/>
                <a:cs typeface="宋体"/>
              </a:rPr>
              <a:t>品</a:t>
            </a:r>
            <a:r>
              <a:rPr dirty="0" sz="3600" spc="-50" b="1">
                <a:latin typeface="宋体"/>
                <a:cs typeface="宋体"/>
              </a:rPr>
              <a:t>的</a:t>
            </a:r>
            <a:r>
              <a:rPr dirty="0" sz="3600" spc="-40" b="1">
                <a:latin typeface="宋体"/>
                <a:cs typeface="宋体"/>
              </a:rPr>
              <a:t>总</a:t>
            </a:r>
            <a:r>
              <a:rPr dirty="0" sz="3600" spc="-40" b="1">
                <a:latin typeface="宋体"/>
                <a:cs typeface="宋体"/>
              </a:rPr>
              <a:t>价</a:t>
            </a:r>
            <a:r>
              <a:rPr dirty="0" sz="3600" spc="-40" b="1">
                <a:latin typeface="宋体"/>
                <a:cs typeface="宋体"/>
              </a:rPr>
              <a:t>值</a:t>
            </a:r>
            <a:r>
              <a:rPr dirty="0" sz="3600" spc="-40" b="1">
                <a:latin typeface="宋体"/>
                <a:cs typeface="宋体"/>
              </a:rPr>
              <a:t>最</a:t>
            </a:r>
            <a:r>
              <a:rPr dirty="0" sz="3600" spc="-40" b="1">
                <a:latin typeface="宋体"/>
                <a:cs typeface="宋体"/>
              </a:rPr>
              <a:t>大</a:t>
            </a:r>
            <a:r>
              <a:rPr dirty="0" sz="3600" spc="-50" b="1">
                <a:latin typeface="宋体"/>
                <a:cs typeface="宋体"/>
              </a:rPr>
              <a:t>？</a:t>
            </a:r>
            <a:endParaRPr sz="3600">
              <a:latin typeface="宋体"/>
              <a:cs typeface="宋体"/>
            </a:endParaRPr>
          </a:p>
          <a:p>
            <a:pPr marL="38100" marR="30480" indent="563880">
              <a:lnSpc>
                <a:spcPct val="100000"/>
              </a:lnSpc>
              <a:spcBef>
                <a:spcPts val="2105"/>
              </a:spcBef>
            </a:pPr>
            <a:r>
              <a:rPr dirty="0" sz="3600" spc="-35" b="1">
                <a:solidFill>
                  <a:srgbClr val="0000FF"/>
                </a:solidFill>
                <a:latin typeface="宋体"/>
                <a:cs typeface="宋体"/>
              </a:rPr>
              <a:t>对</a:t>
            </a:r>
            <a:r>
              <a:rPr dirty="0" sz="3600" spc="-35" b="1">
                <a:solidFill>
                  <a:srgbClr val="0000FF"/>
                </a:solidFill>
                <a:latin typeface="宋体"/>
                <a:cs typeface="宋体"/>
              </a:rPr>
              <a:t>于</a:t>
            </a:r>
            <a:r>
              <a:rPr dirty="0" sz="3600" spc="-35" b="1">
                <a:solidFill>
                  <a:srgbClr val="0000FF"/>
                </a:solidFill>
                <a:latin typeface="宋体"/>
                <a:cs typeface="宋体"/>
              </a:rPr>
              <a:t>每</a:t>
            </a:r>
            <a:r>
              <a:rPr dirty="0" sz="3600" spc="-35" b="1">
                <a:solidFill>
                  <a:srgbClr val="0000FF"/>
                </a:solidFill>
                <a:latin typeface="宋体"/>
                <a:cs typeface="宋体"/>
              </a:rPr>
              <a:t>种</a:t>
            </a:r>
            <a:r>
              <a:rPr dirty="0" sz="3600" spc="-35" b="1">
                <a:solidFill>
                  <a:srgbClr val="0000FF"/>
                </a:solidFill>
                <a:latin typeface="宋体"/>
                <a:cs typeface="宋体"/>
              </a:rPr>
              <a:t>物</a:t>
            </a:r>
            <a:r>
              <a:rPr dirty="0" sz="3600" spc="-35" b="1">
                <a:solidFill>
                  <a:srgbClr val="0000FF"/>
                </a:solidFill>
                <a:latin typeface="宋体"/>
                <a:cs typeface="宋体"/>
              </a:rPr>
              <a:t>品</a:t>
            </a:r>
            <a:r>
              <a:rPr dirty="0" sz="3600" spc="-35" b="1">
                <a:solidFill>
                  <a:srgbClr val="0000FF"/>
                </a:solidFill>
                <a:latin typeface="宋体"/>
                <a:cs typeface="宋体"/>
              </a:rPr>
              <a:t>只</a:t>
            </a:r>
            <a:r>
              <a:rPr dirty="0" sz="3600" spc="-35" b="1">
                <a:solidFill>
                  <a:srgbClr val="0000FF"/>
                </a:solidFill>
                <a:latin typeface="宋体"/>
                <a:cs typeface="宋体"/>
              </a:rPr>
              <a:t>能</a:t>
            </a:r>
            <a:r>
              <a:rPr dirty="0" sz="3600" spc="-35" b="1">
                <a:solidFill>
                  <a:srgbClr val="0000FF"/>
                </a:solidFill>
                <a:latin typeface="宋体"/>
                <a:cs typeface="宋体"/>
              </a:rPr>
              <a:t>选</a:t>
            </a:r>
            <a:r>
              <a:rPr dirty="0" sz="3600" spc="-35" b="1">
                <a:solidFill>
                  <a:srgbClr val="0000FF"/>
                </a:solidFill>
                <a:latin typeface="宋体"/>
                <a:cs typeface="宋体"/>
              </a:rPr>
              <a:t>择</a:t>
            </a:r>
            <a:r>
              <a:rPr dirty="0" sz="3600" spc="-35" b="1">
                <a:solidFill>
                  <a:srgbClr val="0000FF"/>
                </a:solidFill>
                <a:latin typeface="宋体"/>
                <a:cs typeface="宋体"/>
              </a:rPr>
              <a:t>完</a:t>
            </a:r>
            <a:r>
              <a:rPr dirty="0" sz="3600" spc="-35" b="1">
                <a:solidFill>
                  <a:srgbClr val="0000FF"/>
                </a:solidFill>
                <a:latin typeface="宋体"/>
                <a:cs typeface="宋体"/>
              </a:rPr>
              <a:t>全</a:t>
            </a:r>
            <a:r>
              <a:rPr dirty="0" sz="3600" spc="-35" b="1">
                <a:solidFill>
                  <a:srgbClr val="0000FF"/>
                </a:solidFill>
                <a:latin typeface="宋体"/>
                <a:cs typeface="宋体"/>
              </a:rPr>
              <a:t>装</a:t>
            </a:r>
            <a:r>
              <a:rPr dirty="0" sz="3600" spc="-35" b="1">
                <a:solidFill>
                  <a:srgbClr val="0000FF"/>
                </a:solidFill>
                <a:latin typeface="宋体"/>
                <a:cs typeface="宋体"/>
              </a:rPr>
              <a:t>入</a:t>
            </a:r>
            <a:r>
              <a:rPr dirty="0" sz="3600" spc="-35" b="1">
                <a:solidFill>
                  <a:srgbClr val="0000FF"/>
                </a:solidFill>
                <a:latin typeface="宋体"/>
                <a:cs typeface="宋体"/>
              </a:rPr>
              <a:t>或</a:t>
            </a:r>
            <a:r>
              <a:rPr dirty="0" sz="3600" spc="-35" b="1">
                <a:solidFill>
                  <a:srgbClr val="0000FF"/>
                </a:solidFill>
                <a:latin typeface="宋体"/>
                <a:cs typeface="宋体"/>
              </a:rPr>
              <a:t>不</a:t>
            </a:r>
            <a:r>
              <a:rPr dirty="0" sz="3600" spc="-50" b="1">
                <a:solidFill>
                  <a:srgbClr val="0000FF"/>
                </a:solidFill>
                <a:latin typeface="宋体"/>
                <a:cs typeface="宋体"/>
              </a:rPr>
              <a:t>装</a:t>
            </a:r>
            <a:r>
              <a:rPr dirty="0" sz="3600" spc="-40" b="1">
                <a:solidFill>
                  <a:srgbClr val="0000FF"/>
                </a:solidFill>
                <a:latin typeface="宋体"/>
                <a:cs typeface="宋体"/>
              </a:rPr>
              <a:t>入</a:t>
            </a:r>
            <a:r>
              <a:rPr dirty="0" sz="3600" spc="-40" b="1">
                <a:solidFill>
                  <a:srgbClr val="0000FF"/>
                </a:solidFill>
                <a:latin typeface="宋体"/>
                <a:cs typeface="宋体"/>
              </a:rPr>
              <a:t>，</a:t>
            </a:r>
            <a:r>
              <a:rPr dirty="0" sz="3600" spc="-40" b="1">
                <a:solidFill>
                  <a:srgbClr val="0000FF"/>
                </a:solidFill>
                <a:latin typeface="宋体"/>
                <a:cs typeface="宋体"/>
              </a:rPr>
              <a:t>一</a:t>
            </a:r>
            <a:r>
              <a:rPr dirty="0" sz="3600" spc="-40" b="1">
                <a:solidFill>
                  <a:srgbClr val="0000FF"/>
                </a:solidFill>
                <a:latin typeface="宋体"/>
                <a:cs typeface="宋体"/>
              </a:rPr>
              <a:t>个</a:t>
            </a:r>
            <a:r>
              <a:rPr dirty="0" sz="3600" spc="-40" b="1">
                <a:solidFill>
                  <a:srgbClr val="0000FF"/>
                </a:solidFill>
                <a:latin typeface="宋体"/>
                <a:cs typeface="宋体"/>
              </a:rPr>
              <a:t>物</a:t>
            </a:r>
            <a:r>
              <a:rPr dirty="0" sz="3600" spc="-40" b="1">
                <a:solidFill>
                  <a:srgbClr val="0000FF"/>
                </a:solidFill>
                <a:latin typeface="宋体"/>
                <a:cs typeface="宋体"/>
              </a:rPr>
              <a:t>品</a:t>
            </a:r>
            <a:r>
              <a:rPr dirty="0" sz="3600" spc="-40" b="1">
                <a:solidFill>
                  <a:srgbClr val="0000FF"/>
                </a:solidFill>
                <a:latin typeface="宋体"/>
                <a:cs typeface="宋体"/>
              </a:rPr>
              <a:t>至</a:t>
            </a:r>
            <a:r>
              <a:rPr dirty="0" sz="3600" spc="-40" b="1">
                <a:solidFill>
                  <a:srgbClr val="0000FF"/>
                </a:solidFill>
                <a:latin typeface="宋体"/>
                <a:cs typeface="宋体"/>
              </a:rPr>
              <a:t>多</a:t>
            </a:r>
            <a:r>
              <a:rPr dirty="0" sz="3600" spc="-40" b="1">
                <a:solidFill>
                  <a:srgbClr val="0000FF"/>
                </a:solidFill>
                <a:latin typeface="宋体"/>
                <a:cs typeface="宋体"/>
              </a:rPr>
              <a:t>装</a:t>
            </a:r>
            <a:r>
              <a:rPr dirty="0" sz="3600" spc="-40" b="1">
                <a:solidFill>
                  <a:srgbClr val="0000FF"/>
                </a:solidFill>
                <a:latin typeface="宋体"/>
                <a:cs typeface="宋体"/>
              </a:rPr>
              <a:t>入</a:t>
            </a:r>
            <a:r>
              <a:rPr dirty="0" sz="3600" spc="-40" b="1">
                <a:solidFill>
                  <a:srgbClr val="0000FF"/>
                </a:solidFill>
                <a:latin typeface="宋体"/>
                <a:cs typeface="宋体"/>
              </a:rPr>
              <a:t>一</a:t>
            </a:r>
            <a:r>
              <a:rPr dirty="0" sz="3600" spc="-40" b="1">
                <a:solidFill>
                  <a:srgbClr val="0000FF"/>
                </a:solidFill>
                <a:latin typeface="宋体"/>
                <a:cs typeface="宋体"/>
              </a:rPr>
              <a:t>次</a:t>
            </a:r>
            <a:r>
              <a:rPr dirty="0" sz="3600" spc="-50" b="1">
                <a:solidFill>
                  <a:srgbClr val="0000FF"/>
                </a:solidFill>
                <a:latin typeface="宋体"/>
                <a:cs typeface="宋体"/>
              </a:rPr>
              <a:t>。</a:t>
            </a:r>
            <a:endParaRPr sz="36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9242" y="1128792"/>
            <a:ext cx="150563" cy="15060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1870" y="990241"/>
            <a:ext cx="1069022" cy="461075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2942844" y="775716"/>
            <a:ext cx="4468495" cy="1030605"/>
            <a:chOff x="2942844" y="775716"/>
            <a:chExt cx="4468495" cy="1030605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2844" y="1075523"/>
              <a:ext cx="795528" cy="39716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57016" y="797052"/>
              <a:ext cx="938784" cy="10088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89832" y="1098804"/>
              <a:ext cx="489203" cy="68884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73068" y="797052"/>
              <a:ext cx="1491996" cy="100888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9095" y="1098804"/>
              <a:ext cx="489203" cy="68884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42332" y="797052"/>
              <a:ext cx="1507236" cy="100888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52160" y="775716"/>
              <a:ext cx="850391" cy="100888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07252" y="797052"/>
              <a:ext cx="710183" cy="100888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20028" y="775716"/>
              <a:ext cx="850392" cy="100888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73011" y="797052"/>
              <a:ext cx="838200" cy="1008888"/>
            </a:xfrm>
            <a:prstGeom prst="rect">
              <a:avLst/>
            </a:prstGeom>
          </p:spPr>
        </p:pic>
      </p:grpSp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70766" y="1813060"/>
            <a:ext cx="150563" cy="146041"/>
          </a:xfrm>
          <a:prstGeom prst="rect">
            <a:avLst/>
          </a:prstGeom>
        </p:spPr>
      </p:pic>
      <p:grpSp>
        <p:nvGrpSpPr>
          <p:cNvPr id="16" name="object 16" descr=""/>
          <p:cNvGrpSpPr/>
          <p:nvPr/>
        </p:nvGrpSpPr>
        <p:grpSpPr>
          <a:xfrm>
            <a:off x="979932" y="1432560"/>
            <a:ext cx="7597140" cy="1917700"/>
            <a:chOff x="979932" y="1432560"/>
            <a:chExt cx="7597140" cy="1917700"/>
          </a:xfrm>
        </p:grpSpPr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6444" y="1432560"/>
              <a:ext cx="1973580" cy="100888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42616" y="1476756"/>
              <a:ext cx="949452" cy="100888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86100" y="1778508"/>
              <a:ext cx="568451" cy="68884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48583" y="1476756"/>
              <a:ext cx="1028699" cy="100888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71316" y="1778508"/>
              <a:ext cx="568451" cy="68884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33800" y="1476756"/>
              <a:ext cx="1363979" cy="100888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00372" y="1476756"/>
              <a:ext cx="807720" cy="100888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02123" y="1778508"/>
              <a:ext cx="574548" cy="68884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70703" y="1476756"/>
              <a:ext cx="1170431" cy="100888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35167" y="1778508"/>
              <a:ext cx="489203" cy="68884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18403" y="1455420"/>
              <a:ext cx="925068" cy="100888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46064" y="1476756"/>
              <a:ext cx="1813560" cy="100888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62216" y="1432560"/>
              <a:ext cx="1514855" cy="100888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79932" y="2118360"/>
              <a:ext cx="1060704" cy="1231391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64564" y="2572512"/>
              <a:ext cx="577595" cy="697991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18488" y="2557272"/>
              <a:ext cx="592836" cy="697991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87652" y="2572512"/>
              <a:ext cx="498348" cy="697991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862328" y="2557272"/>
              <a:ext cx="591312" cy="697991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029968" y="2572512"/>
              <a:ext cx="580644" cy="697991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95500" y="2270760"/>
              <a:ext cx="947927" cy="1018032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528316" y="2572512"/>
              <a:ext cx="562356" cy="697991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575560" y="2270760"/>
              <a:ext cx="816863" cy="1018032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77311" y="2572512"/>
              <a:ext cx="498348" cy="697991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962655" y="2249424"/>
              <a:ext cx="859536" cy="1018031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215639" y="2270760"/>
              <a:ext cx="1266443" cy="1018032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814572" y="2118360"/>
              <a:ext cx="1060703" cy="1231391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99203" y="2572512"/>
              <a:ext cx="577596" cy="697991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53128" y="2557272"/>
              <a:ext cx="592836" cy="697991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622291" y="2572512"/>
              <a:ext cx="496824" cy="697991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695444" y="2557272"/>
              <a:ext cx="591312" cy="697991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863084" y="2572512"/>
              <a:ext cx="579120" cy="697991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927091" y="2270760"/>
              <a:ext cx="821436" cy="1018032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233416" y="2572512"/>
              <a:ext cx="562356" cy="697991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280660" y="2270760"/>
              <a:ext cx="816863" cy="1018032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582411" y="2572512"/>
              <a:ext cx="498348" cy="697991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667755" y="2226564"/>
              <a:ext cx="1524000" cy="1018031"/>
            </a:xfrm>
            <a:prstGeom prst="rect">
              <a:avLst/>
            </a:prstGeom>
          </p:spPr>
        </p:pic>
      </p:grpSp>
      <p:sp>
        <p:nvSpPr>
          <p:cNvPr id="53" name="object 53" descr=""/>
          <p:cNvSpPr txBox="1"/>
          <p:nvPr/>
        </p:nvSpPr>
        <p:spPr>
          <a:xfrm>
            <a:off x="990193" y="775327"/>
            <a:ext cx="7298690" cy="1385570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marL="558800" indent="-534035">
              <a:lnSpc>
                <a:spcPct val="100000"/>
              </a:lnSpc>
              <a:spcBef>
                <a:spcPts val="894"/>
              </a:spcBef>
              <a:buFont typeface=""/>
              <a:buChar char="•"/>
              <a:tabLst>
                <a:tab pos="559435" algn="l"/>
              </a:tabLst>
            </a:pPr>
            <a:r>
              <a:rPr dirty="0" sz="3600" spc="-35" b="1">
                <a:latin typeface="宋体"/>
                <a:cs typeface="宋体"/>
              </a:rPr>
              <a:t>输</a:t>
            </a:r>
            <a:r>
              <a:rPr dirty="0" sz="3600" spc="-35" b="1">
                <a:latin typeface="宋体"/>
                <a:cs typeface="宋体"/>
              </a:rPr>
              <a:t>入</a:t>
            </a:r>
            <a:r>
              <a:rPr dirty="0" sz="3600" b="1">
                <a:latin typeface="宋体"/>
                <a:cs typeface="宋体"/>
              </a:rPr>
              <a:t>：</a:t>
            </a:r>
            <a:r>
              <a:rPr dirty="0" sz="3600" b="1" i="1">
                <a:latin typeface="Calibri"/>
                <a:cs typeface="Calibri"/>
              </a:rPr>
              <a:t>C&gt;0</a:t>
            </a:r>
            <a:r>
              <a:rPr dirty="0" sz="3600" spc="-25" b="1" i="1">
                <a:latin typeface="Calibri"/>
                <a:cs typeface="Calibri"/>
              </a:rPr>
              <a:t>, </a:t>
            </a:r>
            <a:r>
              <a:rPr dirty="0" sz="3600" b="1" i="1">
                <a:latin typeface="Calibri"/>
                <a:cs typeface="Calibri"/>
              </a:rPr>
              <a:t>w</a:t>
            </a:r>
            <a:r>
              <a:rPr dirty="0" baseline="-20833" sz="3600" b="1" i="1">
                <a:latin typeface="Calibri"/>
                <a:cs typeface="Calibri"/>
              </a:rPr>
              <a:t>i</a:t>
            </a:r>
            <a:r>
              <a:rPr dirty="0" sz="3600" b="1" i="1">
                <a:latin typeface="Calibri"/>
                <a:cs typeface="Calibri"/>
              </a:rPr>
              <a:t>&gt;0</a:t>
            </a:r>
            <a:r>
              <a:rPr dirty="0" sz="3600" spc="-25" b="1" i="1">
                <a:latin typeface="Calibri"/>
                <a:cs typeface="Calibri"/>
              </a:rPr>
              <a:t>, </a:t>
            </a:r>
            <a:r>
              <a:rPr dirty="0" sz="3600" b="1" i="1">
                <a:latin typeface="Calibri"/>
                <a:cs typeface="Calibri"/>
              </a:rPr>
              <a:t>v</a:t>
            </a:r>
            <a:r>
              <a:rPr dirty="0" baseline="-20833" sz="3600" b="1" i="1">
                <a:latin typeface="Calibri"/>
                <a:cs typeface="Calibri"/>
              </a:rPr>
              <a:t>i</a:t>
            </a:r>
            <a:r>
              <a:rPr dirty="0" sz="3600" b="1" i="1">
                <a:latin typeface="Calibri"/>
                <a:cs typeface="Calibri"/>
              </a:rPr>
              <a:t>&gt;0</a:t>
            </a:r>
            <a:r>
              <a:rPr dirty="0" sz="3600" spc="-20" b="1" i="1">
                <a:latin typeface="Calibri"/>
                <a:cs typeface="Calibri"/>
              </a:rPr>
              <a:t>, </a:t>
            </a:r>
            <a:r>
              <a:rPr dirty="0" sz="3600" spc="-30" b="1" i="1">
                <a:latin typeface="Calibri"/>
                <a:cs typeface="Calibri"/>
              </a:rPr>
              <a:t>1</a:t>
            </a:r>
            <a:r>
              <a:rPr dirty="0" sz="3800" spc="-30" b="1" i="1">
                <a:latin typeface="Symbol"/>
                <a:cs typeface="Symbol"/>
              </a:rPr>
              <a:t></a:t>
            </a:r>
            <a:r>
              <a:rPr dirty="0" sz="3800" spc="-160">
                <a:latin typeface="Times New Roman"/>
                <a:cs typeface="Times New Roman"/>
              </a:rPr>
              <a:t> </a:t>
            </a:r>
            <a:r>
              <a:rPr dirty="0" sz="3600" spc="-25" b="1" i="1">
                <a:latin typeface="Calibri"/>
                <a:cs typeface="Calibri"/>
              </a:rPr>
              <a:t>i</a:t>
            </a:r>
            <a:r>
              <a:rPr dirty="0" sz="3800" spc="-25" b="1" i="1">
                <a:latin typeface="Symbol"/>
                <a:cs typeface="Symbol"/>
              </a:rPr>
              <a:t></a:t>
            </a:r>
            <a:r>
              <a:rPr dirty="0" sz="3600" spc="-25" b="1" i="1">
                <a:latin typeface="Calibri"/>
                <a:cs typeface="Calibri"/>
              </a:rPr>
              <a:t>n</a:t>
            </a:r>
            <a:endParaRPr sz="3600">
              <a:latin typeface="Calibri"/>
              <a:cs typeface="Calibri"/>
            </a:endParaRPr>
          </a:p>
          <a:p>
            <a:pPr marL="558800" indent="-534035">
              <a:lnSpc>
                <a:spcPct val="100000"/>
              </a:lnSpc>
              <a:spcBef>
                <a:spcPts val="795"/>
              </a:spcBef>
              <a:buFont typeface=""/>
              <a:buChar char="•"/>
              <a:tabLst>
                <a:tab pos="559435" algn="l"/>
              </a:tabLst>
            </a:pPr>
            <a:r>
              <a:rPr dirty="0" sz="3600" spc="-35" b="1">
                <a:latin typeface="宋体"/>
                <a:cs typeface="宋体"/>
              </a:rPr>
              <a:t>输</a:t>
            </a:r>
            <a:r>
              <a:rPr dirty="0" sz="3600" spc="-35" b="1">
                <a:latin typeface="宋体"/>
                <a:cs typeface="宋体"/>
              </a:rPr>
              <a:t>出</a:t>
            </a:r>
            <a:r>
              <a:rPr dirty="0" sz="3600" b="1">
                <a:latin typeface="宋体"/>
                <a:cs typeface="宋体"/>
              </a:rPr>
              <a:t>：</a:t>
            </a:r>
            <a:r>
              <a:rPr dirty="0" sz="3600" b="1" i="1">
                <a:latin typeface="Calibri"/>
                <a:cs typeface="Calibri"/>
              </a:rPr>
              <a:t>(x</a:t>
            </a:r>
            <a:r>
              <a:rPr dirty="0" baseline="-20833" sz="3600" b="1" i="1">
                <a:latin typeface="Calibri"/>
                <a:cs typeface="Calibri"/>
              </a:rPr>
              <a:t>1</a:t>
            </a:r>
            <a:r>
              <a:rPr dirty="0" sz="3600" spc="-20" b="1" i="1">
                <a:latin typeface="Calibri"/>
                <a:cs typeface="Calibri"/>
              </a:rPr>
              <a:t>, </a:t>
            </a:r>
            <a:r>
              <a:rPr dirty="0" sz="3600" b="1" i="1">
                <a:latin typeface="Calibri"/>
                <a:cs typeface="Calibri"/>
              </a:rPr>
              <a:t>x</a:t>
            </a:r>
            <a:r>
              <a:rPr dirty="0" baseline="-20833" sz="3600" b="1" i="1">
                <a:latin typeface="Calibri"/>
                <a:cs typeface="Calibri"/>
              </a:rPr>
              <a:t>2</a:t>
            </a:r>
            <a:r>
              <a:rPr dirty="0" sz="3600" spc="-20" b="1" i="1">
                <a:latin typeface="Calibri"/>
                <a:cs typeface="Calibri"/>
              </a:rPr>
              <a:t>, …, </a:t>
            </a:r>
            <a:r>
              <a:rPr dirty="0" sz="3600" b="1" i="1">
                <a:latin typeface="Calibri"/>
                <a:cs typeface="Calibri"/>
              </a:rPr>
              <a:t>x</a:t>
            </a:r>
            <a:r>
              <a:rPr dirty="0" baseline="-20833" sz="3600" b="1" i="1">
                <a:latin typeface="Calibri"/>
                <a:cs typeface="Calibri"/>
              </a:rPr>
              <a:t>n</a:t>
            </a:r>
            <a:r>
              <a:rPr dirty="0" sz="3600" spc="-20" b="1" i="1">
                <a:latin typeface="Calibri"/>
                <a:cs typeface="Calibri"/>
              </a:rPr>
              <a:t>), </a:t>
            </a:r>
            <a:r>
              <a:rPr dirty="0" sz="3600" b="1" i="1">
                <a:latin typeface="Calibri"/>
                <a:cs typeface="Calibri"/>
              </a:rPr>
              <a:t>x</a:t>
            </a:r>
            <a:r>
              <a:rPr dirty="0" baseline="-20833" sz="3600" b="1" i="1">
                <a:latin typeface="Calibri"/>
                <a:cs typeface="Calibri"/>
              </a:rPr>
              <a:t>i</a:t>
            </a:r>
            <a:r>
              <a:rPr dirty="0" sz="3800" b="1" i="1">
                <a:latin typeface="Symbol"/>
                <a:cs typeface="Symbol"/>
              </a:rPr>
              <a:t></a:t>
            </a:r>
            <a:r>
              <a:rPr dirty="0" sz="3600" b="1" i="1">
                <a:latin typeface="Calibri"/>
                <a:cs typeface="Calibri"/>
              </a:rPr>
              <a:t>{0,</a:t>
            </a:r>
            <a:r>
              <a:rPr dirty="0" sz="3600" spc="-60" b="1" i="1">
                <a:latin typeface="Calibri"/>
                <a:cs typeface="Calibri"/>
              </a:rPr>
              <a:t> </a:t>
            </a:r>
            <a:r>
              <a:rPr dirty="0" sz="3600" b="1" i="1">
                <a:latin typeface="Calibri"/>
                <a:cs typeface="Calibri"/>
              </a:rPr>
              <a:t>1},</a:t>
            </a:r>
            <a:r>
              <a:rPr dirty="0" sz="3600" spc="-45" b="1" i="1">
                <a:latin typeface="Calibri"/>
                <a:cs typeface="Calibri"/>
              </a:rPr>
              <a:t> </a:t>
            </a:r>
            <a:r>
              <a:rPr dirty="0" sz="3600" spc="-35" b="1">
                <a:latin typeface="宋体"/>
                <a:cs typeface="宋体"/>
              </a:rPr>
              <a:t>满</a:t>
            </a:r>
            <a:r>
              <a:rPr dirty="0" sz="3600" spc="-50" b="1">
                <a:latin typeface="宋体"/>
                <a:cs typeface="宋体"/>
              </a:rPr>
              <a:t>足</a:t>
            </a:r>
            <a:endParaRPr sz="3600">
              <a:latin typeface="宋体"/>
              <a:cs typeface="宋体"/>
            </a:endParaRPr>
          </a:p>
        </p:txBody>
      </p:sp>
      <p:grpSp>
        <p:nvGrpSpPr>
          <p:cNvPr id="54" name="object 54" descr=""/>
          <p:cNvGrpSpPr/>
          <p:nvPr/>
        </p:nvGrpSpPr>
        <p:grpSpPr>
          <a:xfrm>
            <a:off x="2138172" y="3238500"/>
            <a:ext cx="4726305" cy="2839720"/>
            <a:chOff x="2138172" y="3238500"/>
            <a:chExt cx="4726305" cy="2839720"/>
          </a:xfrm>
        </p:grpSpPr>
        <p:pic>
          <p:nvPicPr>
            <p:cNvPr id="55" name="object 55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138172" y="3238500"/>
              <a:ext cx="4725924" cy="1008888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756916" y="3906012"/>
              <a:ext cx="1524000" cy="1014983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646932" y="3819144"/>
              <a:ext cx="966215" cy="1121664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070604" y="4207763"/>
              <a:ext cx="574548" cy="694944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224527" y="4192524"/>
              <a:ext cx="589788" cy="694944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460748" y="4207763"/>
              <a:ext cx="495300" cy="694944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535423" y="4192524"/>
              <a:ext cx="589788" cy="694944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770120" y="4207763"/>
              <a:ext cx="649224" cy="694944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907279" y="3906012"/>
              <a:ext cx="818388" cy="1014983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213604" y="4207763"/>
              <a:ext cx="495300" cy="694944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298948" y="3906012"/>
              <a:ext cx="813815" cy="1014983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600700" y="4207763"/>
              <a:ext cx="495300" cy="694944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679191" y="4418075"/>
              <a:ext cx="963168" cy="1118616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102863" y="4806696"/>
              <a:ext cx="571500" cy="691896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256788" y="4791455"/>
              <a:ext cx="586739" cy="691896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425952" y="4806696"/>
              <a:ext cx="492251" cy="691896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500627" y="4791455"/>
              <a:ext cx="586739" cy="691896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669791" y="4806696"/>
              <a:ext cx="641603" cy="691896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802379" y="4504944"/>
              <a:ext cx="941831" cy="1011936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235195" y="4806696"/>
              <a:ext cx="492251" cy="691896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218432" y="4504944"/>
              <a:ext cx="810767" cy="1011936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520183" y="4806696"/>
              <a:ext cx="492251" cy="691896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605527" y="4483608"/>
              <a:ext cx="853439" cy="1011936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959095" y="4504944"/>
              <a:ext cx="940308" cy="1011936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758440" y="5068823"/>
              <a:ext cx="807720" cy="1008888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060191" y="5370576"/>
              <a:ext cx="489204" cy="688848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043427" y="5047488"/>
              <a:ext cx="925068" cy="1008888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371088" y="5068823"/>
              <a:ext cx="2148840" cy="1008888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922520" y="5047488"/>
              <a:ext cx="850391" cy="1008888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276088" y="5068823"/>
              <a:ext cx="710184" cy="1008888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492495" y="5047488"/>
              <a:ext cx="850391" cy="1008888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846063" y="5068823"/>
              <a:ext cx="838199" cy="1008888"/>
            </a:xfrm>
            <a:prstGeom prst="rect">
              <a:avLst/>
            </a:prstGeom>
          </p:spPr>
        </p:pic>
      </p:grpSp>
      <p:sp>
        <p:nvSpPr>
          <p:cNvPr id="87" name="object 87"/>
          <p:cNvSpPr txBox="1">
            <a:spLocks noGrp="1"/>
          </p:cNvSpPr>
          <p:nvPr>
            <p:ph type="title"/>
          </p:nvPr>
        </p:nvSpPr>
        <p:spPr>
          <a:xfrm>
            <a:off x="1299591" y="2388235"/>
            <a:ext cx="5596255" cy="157416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2860040" algn="l"/>
              </a:tabLst>
            </a:pPr>
            <a:r>
              <a:rPr dirty="0" baseline="11363" sz="6600">
                <a:solidFill>
                  <a:srgbClr val="000000"/>
                </a:solidFill>
                <a:latin typeface="Symbol"/>
                <a:cs typeface="Symbol"/>
              </a:rPr>
              <a:t></a:t>
            </a:r>
            <a:r>
              <a:rPr dirty="0" sz="2400" i="1">
                <a:solidFill>
                  <a:srgbClr val="000000"/>
                </a:solidFill>
                <a:latin typeface="Calibri"/>
                <a:cs typeface="Calibri"/>
              </a:rPr>
              <a:t>1</a:t>
            </a:r>
            <a:r>
              <a:rPr dirty="0" sz="2400">
                <a:solidFill>
                  <a:srgbClr val="000000"/>
                </a:solidFill>
                <a:latin typeface="Symbol"/>
                <a:cs typeface="Symbol"/>
              </a:rPr>
              <a:t></a:t>
            </a:r>
            <a:r>
              <a:rPr dirty="0" sz="2400" i="1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dirty="0" sz="2400">
                <a:solidFill>
                  <a:srgbClr val="000000"/>
                </a:solidFill>
                <a:latin typeface="Symbol"/>
                <a:cs typeface="Symbol"/>
              </a:rPr>
              <a:t></a:t>
            </a:r>
            <a:r>
              <a:rPr dirty="0" sz="2400" i="1">
                <a:solidFill>
                  <a:srgbClr val="000000"/>
                </a:solidFill>
                <a:latin typeface="Calibri"/>
                <a:cs typeface="Calibri"/>
              </a:rPr>
              <a:t>n</a:t>
            </a:r>
            <a:r>
              <a:rPr dirty="0" baseline="13888" sz="5400" i="1">
                <a:solidFill>
                  <a:srgbClr val="000000"/>
                </a:solidFill>
                <a:latin typeface="Calibri"/>
                <a:cs typeface="Calibri"/>
              </a:rPr>
              <a:t>w</a:t>
            </a:r>
            <a:r>
              <a:rPr dirty="0" sz="2400" i="1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dirty="0" sz="2400" spc="-60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baseline="13888" sz="5400" i="1">
                <a:solidFill>
                  <a:srgbClr val="000000"/>
                </a:solidFill>
                <a:latin typeface="Calibri"/>
                <a:cs typeface="Calibri"/>
              </a:rPr>
              <a:t>x</a:t>
            </a:r>
            <a:r>
              <a:rPr dirty="0" sz="2400" i="1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dirty="0" sz="2400" spc="229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baseline="13888" sz="5400" spc="-37">
                <a:solidFill>
                  <a:srgbClr val="000000"/>
                </a:solidFill>
                <a:latin typeface="Symbol"/>
                <a:cs typeface="Symbol"/>
              </a:rPr>
              <a:t></a:t>
            </a:r>
            <a:r>
              <a:rPr dirty="0" baseline="13888" sz="5400" spc="-37" i="1">
                <a:solidFill>
                  <a:srgbClr val="000000"/>
                </a:solidFill>
                <a:latin typeface="Calibri"/>
                <a:cs typeface="Calibri"/>
              </a:rPr>
              <a:t>C,</a:t>
            </a:r>
            <a:r>
              <a:rPr dirty="0" baseline="13888" sz="5400" i="1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dirty="0" baseline="11363" sz="6600">
                <a:solidFill>
                  <a:srgbClr val="000000"/>
                </a:solidFill>
                <a:latin typeface="Symbol"/>
                <a:cs typeface="Symbol"/>
              </a:rPr>
              <a:t></a:t>
            </a:r>
            <a:r>
              <a:rPr dirty="0" sz="2400" i="1">
                <a:solidFill>
                  <a:srgbClr val="000000"/>
                </a:solidFill>
                <a:latin typeface="Calibri"/>
                <a:cs typeface="Calibri"/>
              </a:rPr>
              <a:t>1</a:t>
            </a:r>
            <a:r>
              <a:rPr dirty="0" sz="2400">
                <a:solidFill>
                  <a:srgbClr val="000000"/>
                </a:solidFill>
                <a:latin typeface="Symbol"/>
                <a:cs typeface="Symbol"/>
              </a:rPr>
              <a:t></a:t>
            </a:r>
            <a:r>
              <a:rPr dirty="0" sz="2400" i="1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dirty="0" sz="2400">
                <a:solidFill>
                  <a:srgbClr val="000000"/>
                </a:solidFill>
                <a:latin typeface="Symbol"/>
                <a:cs typeface="Symbol"/>
              </a:rPr>
              <a:t></a:t>
            </a:r>
            <a:r>
              <a:rPr dirty="0" sz="2400" i="1">
                <a:solidFill>
                  <a:srgbClr val="000000"/>
                </a:solidFill>
                <a:latin typeface="Calibri"/>
                <a:cs typeface="Calibri"/>
              </a:rPr>
              <a:t>n</a:t>
            </a:r>
            <a:r>
              <a:rPr dirty="0" baseline="13888" sz="5400" i="1">
                <a:solidFill>
                  <a:srgbClr val="000000"/>
                </a:solidFill>
                <a:latin typeface="Calibri"/>
                <a:cs typeface="Calibri"/>
              </a:rPr>
              <a:t>v</a:t>
            </a:r>
            <a:r>
              <a:rPr dirty="0" sz="2400" i="1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dirty="0" sz="2400" spc="-70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baseline="13888" sz="5400" i="1">
                <a:solidFill>
                  <a:srgbClr val="000000"/>
                </a:solidFill>
                <a:latin typeface="Calibri"/>
                <a:cs typeface="Calibri"/>
              </a:rPr>
              <a:t>x</a:t>
            </a:r>
            <a:r>
              <a:rPr dirty="0" sz="2400" i="1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dirty="0" sz="2400" spc="220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baseline="13888" sz="5400" spc="-52">
                <a:solidFill>
                  <a:srgbClr val="000000"/>
                </a:solidFill>
                <a:latin typeface="宋体"/>
                <a:cs typeface="宋体"/>
              </a:rPr>
              <a:t>最</a:t>
            </a:r>
            <a:r>
              <a:rPr dirty="0" baseline="13888" sz="5400" spc="-75">
                <a:solidFill>
                  <a:srgbClr val="000000"/>
                </a:solidFill>
                <a:latin typeface="宋体"/>
                <a:cs typeface="宋体"/>
              </a:rPr>
              <a:t>大</a:t>
            </a:r>
            <a:endParaRPr baseline="13888" sz="5400">
              <a:latin typeface="宋体"/>
              <a:cs typeface="宋体"/>
            </a:endParaRPr>
          </a:p>
          <a:p>
            <a:pPr algn="ctr" marL="777875">
              <a:lnSpc>
                <a:spcPct val="100000"/>
              </a:lnSpc>
              <a:spcBef>
                <a:spcPts val="2585"/>
              </a:spcBef>
            </a:pPr>
            <a:r>
              <a:rPr dirty="0" sz="3600" spc="-40">
                <a:solidFill>
                  <a:srgbClr val="FF0000"/>
                </a:solidFill>
                <a:latin typeface="宋体"/>
                <a:cs typeface="宋体"/>
              </a:rPr>
              <a:t>等</a:t>
            </a:r>
            <a:r>
              <a:rPr dirty="0" sz="3600" spc="-40">
                <a:solidFill>
                  <a:srgbClr val="FF0000"/>
                </a:solidFill>
                <a:latin typeface="宋体"/>
                <a:cs typeface="宋体"/>
              </a:rPr>
              <a:t>价</a:t>
            </a:r>
            <a:r>
              <a:rPr dirty="0" sz="3600" spc="-40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sz="3600" spc="-40">
                <a:solidFill>
                  <a:srgbClr val="FF0000"/>
                </a:solidFill>
                <a:latin typeface="宋体"/>
                <a:cs typeface="宋体"/>
              </a:rPr>
              <a:t>整</a:t>
            </a:r>
            <a:r>
              <a:rPr dirty="0" sz="3600" spc="-40">
                <a:solidFill>
                  <a:srgbClr val="FF0000"/>
                </a:solidFill>
                <a:latin typeface="宋体"/>
                <a:cs typeface="宋体"/>
              </a:rPr>
              <a:t>数</a:t>
            </a:r>
            <a:r>
              <a:rPr dirty="0" sz="3600" spc="-40">
                <a:solidFill>
                  <a:srgbClr val="FF0000"/>
                </a:solidFill>
                <a:latin typeface="宋体"/>
                <a:cs typeface="宋体"/>
              </a:rPr>
              <a:t>规</a:t>
            </a:r>
            <a:r>
              <a:rPr dirty="0" sz="3600" spc="-40">
                <a:solidFill>
                  <a:srgbClr val="FF0000"/>
                </a:solidFill>
                <a:latin typeface="宋体"/>
                <a:cs typeface="宋体"/>
              </a:rPr>
              <a:t>划</a:t>
            </a:r>
            <a:r>
              <a:rPr dirty="0" sz="3600" spc="-40">
                <a:solidFill>
                  <a:srgbClr val="FF0000"/>
                </a:solidFill>
                <a:latin typeface="宋体"/>
                <a:cs typeface="宋体"/>
              </a:rPr>
              <a:t>问</a:t>
            </a:r>
            <a:r>
              <a:rPr dirty="0" sz="3600" spc="-50">
                <a:solidFill>
                  <a:srgbClr val="FF0000"/>
                </a:solidFill>
                <a:latin typeface="宋体"/>
                <a:cs typeface="宋体"/>
              </a:rPr>
              <a:t>题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2968370" y="4074414"/>
            <a:ext cx="3427729" cy="16783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2390">
              <a:lnSpc>
                <a:spcPts val="4760"/>
              </a:lnSpc>
              <a:spcBef>
                <a:spcPts val="95"/>
              </a:spcBef>
            </a:pPr>
            <a:r>
              <a:rPr dirty="0" baseline="13888" sz="5400" b="1" i="1">
                <a:latin typeface="Calibri"/>
                <a:cs typeface="Calibri"/>
              </a:rPr>
              <a:t>max</a:t>
            </a:r>
            <a:r>
              <a:rPr dirty="0" baseline="13888" sz="5400" spc="-60" b="1" i="1">
                <a:latin typeface="Calibri"/>
                <a:cs typeface="Calibri"/>
              </a:rPr>
              <a:t> </a:t>
            </a:r>
            <a:r>
              <a:rPr dirty="0" baseline="12500" sz="6000" spc="-15" b="1">
                <a:latin typeface="Symbol"/>
                <a:cs typeface="Symbol"/>
              </a:rPr>
              <a:t></a:t>
            </a:r>
            <a:r>
              <a:rPr dirty="0" sz="2400" spc="-10" b="1" i="1">
                <a:latin typeface="Calibri"/>
                <a:cs typeface="Calibri"/>
              </a:rPr>
              <a:t>1</a:t>
            </a:r>
            <a:r>
              <a:rPr dirty="0" sz="2500" spc="-10" b="1" i="1">
                <a:latin typeface="Symbol"/>
                <a:cs typeface="Symbol"/>
              </a:rPr>
              <a:t></a:t>
            </a:r>
            <a:r>
              <a:rPr dirty="0" sz="2500" spc="-100">
                <a:latin typeface="Times New Roman"/>
                <a:cs typeface="Times New Roman"/>
              </a:rPr>
              <a:t> </a:t>
            </a:r>
            <a:r>
              <a:rPr dirty="0" sz="2400" spc="-20" b="1" i="1">
                <a:latin typeface="Calibri"/>
                <a:cs typeface="Calibri"/>
              </a:rPr>
              <a:t>i</a:t>
            </a:r>
            <a:r>
              <a:rPr dirty="0" sz="2500" spc="-20" b="1" i="1">
                <a:latin typeface="Symbol"/>
                <a:cs typeface="Symbol"/>
              </a:rPr>
              <a:t></a:t>
            </a:r>
            <a:r>
              <a:rPr dirty="0" sz="2500" spc="-110">
                <a:latin typeface="Times New Roman"/>
                <a:cs typeface="Times New Roman"/>
              </a:rPr>
              <a:t> </a:t>
            </a:r>
            <a:r>
              <a:rPr dirty="0" sz="2400" b="1" i="1">
                <a:latin typeface="Calibri"/>
                <a:cs typeface="Calibri"/>
              </a:rPr>
              <a:t>n</a:t>
            </a:r>
            <a:r>
              <a:rPr dirty="0" sz="2400" spc="-25" b="1" i="1">
                <a:latin typeface="Calibri"/>
                <a:cs typeface="Calibri"/>
              </a:rPr>
              <a:t> </a:t>
            </a:r>
            <a:r>
              <a:rPr dirty="0" baseline="13888" sz="5400" b="1" i="1">
                <a:latin typeface="Calibri"/>
                <a:cs typeface="Calibri"/>
              </a:rPr>
              <a:t>v</a:t>
            </a:r>
            <a:r>
              <a:rPr dirty="0" sz="2400" b="1" i="1">
                <a:latin typeface="Calibri"/>
                <a:cs typeface="Calibri"/>
              </a:rPr>
              <a:t>i</a:t>
            </a:r>
            <a:r>
              <a:rPr dirty="0" sz="2400" spc="235" b="1" i="1">
                <a:latin typeface="Calibri"/>
                <a:cs typeface="Calibri"/>
              </a:rPr>
              <a:t> </a:t>
            </a:r>
            <a:r>
              <a:rPr dirty="0" baseline="13888" sz="5400" spc="-37" b="1" i="1">
                <a:latin typeface="Calibri"/>
                <a:cs typeface="Calibri"/>
              </a:rPr>
              <a:t>x</a:t>
            </a:r>
            <a:r>
              <a:rPr dirty="0" sz="2400" spc="-25" b="1" i="1">
                <a:latin typeface="Calibri"/>
                <a:cs typeface="Calibri"/>
              </a:rPr>
              <a:t>i</a:t>
            </a:r>
            <a:endParaRPr sz="2400">
              <a:latin typeface="Calibri"/>
              <a:cs typeface="Calibri"/>
            </a:endParaRPr>
          </a:p>
          <a:p>
            <a:pPr marL="72390" marR="17780" indent="-47625">
              <a:lnSpc>
                <a:spcPct val="77000"/>
              </a:lnSpc>
              <a:spcBef>
                <a:spcPts val="1060"/>
              </a:spcBef>
              <a:tabLst>
                <a:tab pos="2005964" algn="l"/>
              </a:tabLst>
            </a:pPr>
            <a:r>
              <a:rPr dirty="0" baseline="12500" sz="6000" spc="-30" b="1">
                <a:latin typeface="Symbol"/>
                <a:cs typeface="Symbol"/>
              </a:rPr>
              <a:t></a:t>
            </a:r>
            <a:r>
              <a:rPr dirty="0" sz="2400" spc="-20" b="1" i="1">
                <a:latin typeface="Calibri"/>
                <a:cs typeface="Calibri"/>
              </a:rPr>
              <a:t>1</a:t>
            </a:r>
            <a:r>
              <a:rPr dirty="0" sz="2500" spc="-20" b="1" i="1">
                <a:latin typeface="Symbol"/>
                <a:cs typeface="Symbol"/>
              </a:rPr>
              <a:t></a:t>
            </a:r>
            <a:r>
              <a:rPr dirty="0" sz="2400" spc="-20" b="1" i="1">
                <a:latin typeface="Calibri"/>
                <a:cs typeface="Calibri"/>
              </a:rPr>
              <a:t>i</a:t>
            </a:r>
            <a:r>
              <a:rPr dirty="0" sz="2500" spc="-20" b="1" i="1">
                <a:latin typeface="Symbol"/>
                <a:cs typeface="Symbol"/>
              </a:rPr>
              <a:t></a:t>
            </a:r>
            <a:r>
              <a:rPr dirty="0" sz="2400" spc="-20" b="1" i="1">
                <a:latin typeface="Calibri"/>
                <a:cs typeface="Calibri"/>
              </a:rPr>
              <a:t>n</a:t>
            </a:r>
            <a:r>
              <a:rPr dirty="0" sz="2400" spc="-55" b="1" i="1">
                <a:latin typeface="Calibri"/>
                <a:cs typeface="Calibri"/>
              </a:rPr>
              <a:t> </a:t>
            </a:r>
            <a:r>
              <a:rPr dirty="0" baseline="13888" sz="5400" b="1" i="1">
                <a:latin typeface="Calibri"/>
                <a:cs typeface="Calibri"/>
              </a:rPr>
              <a:t>w</a:t>
            </a:r>
            <a:r>
              <a:rPr dirty="0" sz="2400" b="1" i="1">
                <a:latin typeface="Calibri"/>
                <a:cs typeface="Calibri"/>
              </a:rPr>
              <a:t>i</a:t>
            </a:r>
            <a:r>
              <a:rPr dirty="0" baseline="13888" sz="5400" b="1" i="1">
                <a:latin typeface="Calibri"/>
                <a:cs typeface="Calibri"/>
              </a:rPr>
              <a:t>x</a:t>
            </a:r>
            <a:r>
              <a:rPr dirty="0" sz="2400" b="1" i="1">
                <a:latin typeface="Calibri"/>
                <a:cs typeface="Calibri"/>
              </a:rPr>
              <a:t>i</a:t>
            </a:r>
            <a:r>
              <a:rPr dirty="0" sz="2400" spc="254" b="1" i="1">
                <a:latin typeface="Calibri"/>
                <a:cs typeface="Calibri"/>
              </a:rPr>
              <a:t> </a:t>
            </a:r>
            <a:r>
              <a:rPr dirty="0" baseline="13157" sz="5700" spc="-202" b="1" i="1">
                <a:latin typeface="Symbol"/>
                <a:cs typeface="Symbol"/>
              </a:rPr>
              <a:t></a:t>
            </a:r>
            <a:r>
              <a:rPr dirty="0" baseline="13157" sz="5700" spc="-209">
                <a:latin typeface="Times New Roman"/>
                <a:cs typeface="Times New Roman"/>
              </a:rPr>
              <a:t> </a:t>
            </a:r>
            <a:r>
              <a:rPr dirty="0" baseline="13888" sz="5400" spc="-75" b="1" i="1">
                <a:latin typeface="Calibri"/>
                <a:cs typeface="Calibri"/>
              </a:rPr>
              <a:t>C</a:t>
            </a:r>
            <a:r>
              <a:rPr dirty="0" baseline="13888" sz="5400" spc="-75" b="1" i="1">
                <a:latin typeface="Calibri"/>
                <a:cs typeface="Calibri"/>
              </a:rPr>
              <a:t> </a:t>
            </a:r>
            <a:r>
              <a:rPr dirty="0" sz="3600" b="1" i="1">
                <a:latin typeface="Calibri"/>
                <a:cs typeface="Calibri"/>
              </a:rPr>
              <a:t>x</a:t>
            </a:r>
            <a:r>
              <a:rPr dirty="0" baseline="-20833" sz="3600" b="1" i="1">
                <a:latin typeface="Calibri"/>
                <a:cs typeface="Calibri"/>
              </a:rPr>
              <a:t>i</a:t>
            </a:r>
            <a:r>
              <a:rPr dirty="0" sz="3800" b="1" i="1">
                <a:latin typeface="Symbol"/>
                <a:cs typeface="Symbol"/>
              </a:rPr>
              <a:t></a:t>
            </a:r>
            <a:r>
              <a:rPr dirty="0" sz="3600" b="1" i="1">
                <a:latin typeface="Calibri"/>
                <a:cs typeface="Calibri"/>
              </a:rPr>
              <a:t>{0,</a:t>
            </a:r>
            <a:r>
              <a:rPr dirty="0" sz="3600" spc="-190" b="1" i="1">
                <a:latin typeface="Calibri"/>
                <a:cs typeface="Calibri"/>
              </a:rPr>
              <a:t> </a:t>
            </a:r>
            <a:r>
              <a:rPr dirty="0" sz="3600" spc="-25" b="1" i="1">
                <a:latin typeface="Calibri"/>
                <a:cs typeface="Calibri"/>
              </a:rPr>
              <a:t>1},</a:t>
            </a:r>
            <a:r>
              <a:rPr dirty="0" sz="3600" b="1" i="1">
                <a:latin typeface="Calibri"/>
                <a:cs typeface="Calibri"/>
              </a:rPr>
              <a:t>	</a:t>
            </a:r>
            <a:r>
              <a:rPr dirty="0" sz="3600" spc="-50" b="1" i="1">
                <a:latin typeface="Calibri"/>
                <a:cs typeface="Calibri"/>
              </a:rPr>
              <a:t>1</a:t>
            </a:r>
            <a:r>
              <a:rPr dirty="0" sz="3800" spc="-50" b="1" i="1">
                <a:latin typeface="Symbol"/>
                <a:cs typeface="Symbol"/>
              </a:rPr>
              <a:t></a:t>
            </a:r>
            <a:r>
              <a:rPr dirty="0" sz="3800" spc="-170">
                <a:latin typeface="Times New Roman"/>
                <a:cs typeface="Times New Roman"/>
              </a:rPr>
              <a:t> </a:t>
            </a:r>
            <a:r>
              <a:rPr dirty="0" sz="3600" b="1" i="1">
                <a:latin typeface="Calibri"/>
                <a:cs typeface="Calibri"/>
              </a:rPr>
              <a:t>i</a:t>
            </a:r>
            <a:r>
              <a:rPr dirty="0" sz="3600" spc="-5" b="1" i="1">
                <a:latin typeface="Calibri"/>
                <a:cs typeface="Calibri"/>
              </a:rPr>
              <a:t> </a:t>
            </a:r>
            <a:r>
              <a:rPr dirty="0" sz="3800" spc="-130" b="1" i="1">
                <a:latin typeface="Symbol"/>
                <a:cs typeface="Symbol"/>
              </a:rPr>
              <a:t></a:t>
            </a:r>
            <a:r>
              <a:rPr dirty="0" sz="3800" spc="-145">
                <a:latin typeface="Times New Roman"/>
                <a:cs typeface="Times New Roman"/>
              </a:rPr>
              <a:t> </a:t>
            </a:r>
            <a:r>
              <a:rPr dirty="0" sz="3600" spc="-50" b="1" i="1">
                <a:latin typeface="Calibri"/>
                <a:cs typeface="Calibri"/>
              </a:rPr>
              <a:t>n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424789" y="6454884"/>
            <a:ext cx="1170305" cy="172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10"/>
              </a:lnSpc>
            </a:pPr>
            <a:r>
              <a:rPr dirty="0" sz="1200" spc="-10">
                <a:solidFill>
                  <a:srgbClr val="888888"/>
                </a:solidFill>
                <a:latin typeface="Times New Roman"/>
                <a:cs typeface="Times New Roman"/>
              </a:rPr>
              <a:t>©</a:t>
            </a:r>
            <a:r>
              <a:rPr dirty="0" sz="1200" spc="-10">
                <a:solidFill>
                  <a:srgbClr val="888888"/>
                </a:solidFill>
                <a:latin typeface="华文新魏"/>
                <a:cs typeface="华文新魏"/>
              </a:rPr>
              <a:t>DKE-LAB(2009)</a:t>
            </a:r>
            <a:endParaRPr sz="1200">
              <a:latin typeface="华文新魏"/>
              <a:cs typeface="华文新魏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347722" y="346709"/>
            <a:ext cx="36957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5" b="1">
                <a:solidFill>
                  <a:srgbClr val="006FC0"/>
                </a:solidFill>
                <a:latin typeface="宋体"/>
                <a:cs typeface="宋体"/>
              </a:rPr>
              <a:t>优</a:t>
            </a:r>
            <a:r>
              <a:rPr dirty="0" sz="3600" spc="-35" b="1">
                <a:solidFill>
                  <a:srgbClr val="006FC0"/>
                </a:solidFill>
                <a:latin typeface="宋体"/>
                <a:cs typeface="宋体"/>
              </a:rPr>
              <a:t>化</a:t>
            </a:r>
            <a:r>
              <a:rPr dirty="0" sz="3600" spc="-35" b="1">
                <a:solidFill>
                  <a:srgbClr val="006FC0"/>
                </a:solidFill>
                <a:latin typeface="宋体"/>
                <a:cs typeface="宋体"/>
              </a:rPr>
              <a:t>解</a:t>
            </a:r>
            <a:r>
              <a:rPr dirty="0" sz="3600" spc="-35" b="1">
                <a:solidFill>
                  <a:srgbClr val="006FC0"/>
                </a:solidFill>
                <a:latin typeface="宋体"/>
                <a:cs typeface="宋体"/>
              </a:rPr>
              <a:t>结</a:t>
            </a:r>
            <a:r>
              <a:rPr dirty="0" sz="3600" spc="-35" b="1">
                <a:solidFill>
                  <a:srgbClr val="006FC0"/>
                </a:solidFill>
                <a:latin typeface="宋体"/>
                <a:cs typeface="宋体"/>
              </a:rPr>
              <a:t>构</a:t>
            </a:r>
            <a:r>
              <a:rPr dirty="0" sz="3600" spc="-35" b="1">
                <a:solidFill>
                  <a:srgbClr val="006FC0"/>
                </a:solidFill>
                <a:latin typeface="宋体"/>
                <a:cs typeface="宋体"/>
              </a:rPr>
              <a:t>的</a:t>
            </a:r>
            <a:r>
              <a:rPr dirty="0" sz="3600" spc="-35" b="1">
                <a:solidFill>
                  <a:srgbClr val="006FC0"/>
                </a:solidFill>
                <a:latin typeface="宋体"/>
                <a:cs typeface="宋体"/>
              </a:rPr>
              <a:t>分</a:t>
            </a:r>
            <a:r>
              <a:rPr dirty="0" sz="3600" spc="-50" b="1">
                <a:solidFill>
                  <a:srgbClr val="006FC0"/>
                </a:solidFill>
                <a:latin typeface="宋体"/>
                <a:cs typeface="宋体"/>
              </a:rPr>
              <a:t>析</a:t>
            </a:r>
            <a:endParaRPr sz="3600">
              <a:latin typeface="宋体"/>
              <a:cs typeface="宋体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92964" y="1110996"/>
            <a:ext cx="8815070" cy="3874135"/>
            <a:chOff x="92964" y="1110996"/>
            <a:chExt cx="8815070" cy="387413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649" y="1352946"/>
              <a:ext cx="906167" cy="45194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664" y="1185672"/>
              <a:ext cx="751332" cy="10088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5588" y="1110996"/>
              <a:ext cx="2891028" cy="10088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9208" y="1185672"/>
              <a:ext cx="861060" cy="100888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45635" y="1110996"/>
              <a:ext cx="1514856" cy="100888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3084" y="1155192"/>
              <a:ext cx="954024" cy="100888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1140" y="1456944"/>
              <a:ext cx="568451" cy="68884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3623" y="1155192"/>
              <a:ext cx="1033272" cy="100888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00928" y="1456944"/>
              <a:ext cx="568451" cy="68884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63411" y="1155192"/>
              <a:ext cx="1363980" cy="100888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29983" y="1155192"/>
              <a:ext cx="812292" cy="100888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36307" y="1456944"/>
              <a:ext cx="574548" cy="68884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04887" y="1155192"/>
              <a:ext cx="739140" cy="100888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46620" y="1110996"/>
              <a:ext cx="1056131" cy="100888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05344" y="1155192"/>
              <a:ext cx="829055" cy="100888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36992" y="1155192"/>
              <a:ext cx="737616" cy="100888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77199" y="1155192"/>
              <a:ext cx="829055" cy="100888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964" y="1682496"/>
              <a:ext cx="5184648" cy="100888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80204" y="1726692"/>
              <a:ext cx="954024" cy="100888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28260" y="2028444"/>
              <a:ext cx="568451" cy="68884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90743" y="1726692"/>
              <a:ext cx="1365503" cy="100888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58840" y="1726692"/>
              <a:ext cx="812291" cy="100888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65164" y="2028444"/>
              <a:ext cx="574547" cy="68884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33743" y="1726692"/>
              <a:ext cx="739140" cy="100888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75475" y="1682496"/>
              <a:ext cx="2432304" cy="100888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2964" y="2231136"/>
              <a:ext cx="3808476" cy="1008888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84931" y="2813303"/>
              <a:ext cx="1523999" cy="1014984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774948" y="2726436"/>
              <a:ext cx="966215" cy="1121664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98619" y="3115056"/>
              <a:ext cx="574548" cy="694944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352543" y="3099816"/>
              <a:ext cx="589788" cy="694943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88764" y="3115056"/>
              <a:ext cx="495300" cy="694944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663440" y="3099816"/>
              <a:ext cx="589788" cy="694943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98135" y="3115056"/>
              <a:ext cx="649224" cy="694944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035296" y="2813303"/>
              <a:ext cx="818388" cy="1014984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41619" y="3115056"/>
              <a:ext cx="495300" cy="694944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426964" y="2813303"/>
              <a:ext cx="813815" cy="1014984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28716" y="3115056"/>
              <a:ext cx="495300" cy="694944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808731" y="3326891"/>
              <a:ext cx="963168" cy="1118616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232403" y="3715512"/>
              <a:ext cx="571499" cy="691895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386328" y="3700272"/>
              <a:ext cx="586739" cy="691895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55492" y="3715512"/>
              <a:ext cx="492251" cy="691895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630167" y="3700272"/>
              <a:ext cx="586739" cy="691895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799331" y="3715512"/>
              <a:ext cx="641603" cy="691895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931919" y="3413760"/>
              <a:ext cx="941831" cy="1011936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364735" y="3715512"/>
              <a:ext cx="492251" cy="691895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347972" y="3413760"/>
              <a:ext cx="810768" cy="1011936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649723" y="3715512"/>
              <a:ext cx="492251" cy="691895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735067" y="3392424"/>
              <a:ext cx="853439" cy="1011936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088635" y="3413760"/>
              <a:ext cx="940308" cy="1011936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28487" y="3413760"/>
              <a:ext cx="827532" cy="1011936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759196" y="3413760"/>
              <a:ext cx="941831" cy="1011936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192011" y="3715512"/>
              <a:ext cx="638556" cy="691895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321552" y="3413760"/>
              <a:ext cx="815340" cy="1011936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627875" y="3715512"/>
              <a:ext cx="571500" cy="691895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886456" y="3976116"/>
              <a:ext cx="807719" cy="1008888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188208" y="4277868"/>
              <a:ext cx="489204" cy="688848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171443" y="3954780"/>
              <a:ext cx="925068" cy="1008888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499104" y="3976116"/>
              <a:ext cx="2148840" cy="1008888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050535" y="3954780"/>
              <a:ext cx="850391" cy="1008888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404104" y="3976116"/>
              <a:ext cx="710184" cy="1008888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620511" y="3954780"/>
              <a:ext cx="850391" cy="1008888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974079" y="3976116"/>
              <a:ext cx="838200" cy="1008888"/>
            </a:xfrm>
            <a:prstGeom prst="rect">
              <a:avLst/>
            </a:prstGeom>
          </p:spPr>
        </p:pic>
      </p:grpSp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350418" y="1260424"/>
            <a:ext cx="8270240" cy="2357120"/>
          </a:xfrm>
          <a:prstGeom prst="rect"/>
        </p:spPr>
        <p:txBody>
          <a:bodyPr wrap="square" lIns="0" tIns="1905" rIns="0" bIns="0" rtlCol="0" vert="horz">
            <a:spAutoFit/>
          </a:bodyPr>
          <a:lstStyle/>
          <a:p>
            <a:pPr algn="just" marL="25400" marR="17780">
              <a:lnSpc>
                <a:spcPct val="102000"/>
              </a:lnSpc>
              <a:spcBef>
                <a:spcPts val="15"/>
              </a:spcBef>
            </a:pPr>
            <a:r>
              <a:rPr dirty="0" sz="3600" spc="-335">
                <a:solidFill>
                  <a:srgbClr val="FF0000"/>
                </a:solidFill>
                <a:latin typeface="宋体"/>
                <a:cs typeface="宋体"/>
              </a:rPr>
              <a:t>定理 </a:t>
            </a:r>
            <a:r>
              <a:rPr dirty="0" sz="3600" spc="-5">
                <a:solidFill>
                  <a:srgbClr val="FF0000"/>
                </a:solidFill>
                <a:latin typeface="华文行楷"/>
                <a:cs typeface="华文行楷"/>
              </a:rPr>
              <a:t>(</a:t>
            </a:r>
            <a:r>
              <a:rPr dirty="0" sz="3600" spc="-35">
                <a:solidFill>
                  <a:srgbClr val="FF0000"/>
                </a:solidFill>
                <a:latin typeface="宋体"/>
                <a:cs typeface="宋体"/>
              </a:rPr>
              <a:t>优</a:t>
            </a:r>
            <a:r>
              <a:rPr dirty="0" sz="3600" spc="-35">
                <a:solidFill>
                  <a:srgbClr val="FF0000"/>
                </a:solidFill>
                <a:latin typeface="宋体"/>
                <a:cs typeface="宋体"/>
              </a:rPr>
              <a:t>化</a:t>
            </a:r>
            <a:r>
              <a:rPr dirty="0" sz="3600" spc="-35">
                <a:solidFill>
                  <a:srgbClr val="FF0000"/>
                </a:solidFill>
                <a:latin typeface="宋体"/>
                <a:cs typeface="宋体"/>
              </a:rPr>
              <a:t>子</a:t>
            </a:r>
            <a:r>
              <a:rPr dirty="0" sz="3600" spc="-35">
                <a:solidFill>
                  <a:srgbClr val="FF0000"/>
                </a:solidFill>
                <a:latin typeface="宋体"/>
                <a:cs typeface="宋体"/>
              </a:rPr>
              <a:t>结</a:t>
            </a:r>
            <a:r>
              <a:rPr dirty="0" sz="3600" spc="-30">
                <a:solidFill>
                  <a:srgbClr val="FF0000"/>
                </a:solidFill>
                <a:latin typeface="宋体"/>
                <a:cs typeface="宋体"/>
              </a:rPr>
              <a:t>构</a:t>
            </a:r>
            <a:r>
              <a:rPr dirty="0" sz="3600" spc="-5">
                <a:solidFill>
                  <a:srgbClr val="FF0000"/>
                </a:solidFill>
                <a:latin typeface="华文行楷"/>
                <a:cs typeface="华文行楷"/>
              </a:rPr>
              <a:t>)  </a:t>
            </a:r>
            <a:r>
              <a:rPr dirty="0" sz="3600" spc="-35">
                <a:solidFill>
                  <a:srgbClr val="000000"/>
                </a:solidFill>
                <a:latin typeface="宋体"/>
                <a:cs typeface="宋体"/>
              </a:rPr>
              <a:t>如</a:t>
            </a:r>
            <a:r>
              <a:rPr dirty="0" sz="3600" spc="-35">
                <a:solidFill>
                  <a:srgbClr val="000000"/>
                </a:solidFill>
                <a:latin typeface="宋体"/>
                <a:cs typeface="宋体"/>
              </a:rPr>
              <a:t>果</a:t>
            </a:r>
            <a:r>
              <a:rPr dirty="0" sz="3600" spc="-10" i="1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dirty="0" sz="3600" spc="-5" i="1">
                <a:solidFill>
                  <a:srgbClr val="000000"/>
                </a:solidFill>
                <a:latin typeface="Calibri"/>
                <a:cs typeface="Calibri"/>
              </a:rPr>
              <a:t>y</a:t>
            </a:r>
            <a:r>
              <a:rPr dirty="0" baseline="-20833" sz="3600" spc="-15" i="1">
                <a:solidFill>
                  <a:srgbClr val="000000"/>
                </a:solidFill>
                <a:latin typeface="Calibri"/>
                <a:cs typeface="Calibri"/>
              </a:rPr>
              <a:t>1</a:t>
            </a:r>
            <a:r>
              <a:rPr dirty="0" sz="3600" i="1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dirty="0" sz="3600" spc="-5" i="1">
                <a:solidFill>
                  <a:srgbClr val="000000"/>
                </a:solidFill>
                <a:latin typeface="Calibri"/>
                <a:cs typeface="Calibri"/>
              </a:rPr>
              <a:t>y</a:t>
            </a:r>
            <a:r>
              <a:rPr dirty="0" baseline="-20833" sz="3600" spc="-15" i="1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r>
              <a:rPr dirty="0" sz="3600" spc="-5" i="1">
                <a:solidFill>
                  <a:srgbClr val="000000"/>
                </a:solidFill>
                <a:latin typeface="Calibri"/>
                <a:cs typeface="Calibri"/>
              </a:rPr>
              <a:t>, …, y</a:t>
            </a:r>
            <a:r>
              <a:rPr dirty="0" baseline="-20833" sz="3600" spc="-15" i="1">
                <a:solidFill>
                  <a:srgbClr val="000000"/>
                </a:solidFill>
                <a:latin typeface="Calibri"/>
                <a:cs typeface="Calibri"/>
              </a:rPr>
              <a:t>n</a:t>
            </a:r>
            <a:r>
              <a:rPr dirty="0" sz="3600" spc="-10" i="1">
                <a:solidFill>
                  <a:srgbClr val="000000"/>
                </a:solidFill>
                <a:latin typeface="Calibri"/>
                <a:cs typeface="Calibri"/>
              </a:rPr>
              <a:t>)</a:t>
            </a:r>
            <a:r>
              <a:rPr dirty="0" sz="3600" spc="-30">
                <a:solidFill>
                  <a:srgbClr val="000000"/>
                </a:solidFill>
                <a:latin typeface="宋体"/>
                <a:cs typeface="宋体"/>
              </a:rPr>
              <a:t>是</a:t>
            </a:r>
            <a:r>
              <a:rPr dirty="0" sz="3600" spc="-5">
                <a:solidFill>
                  <a:srgbClr val="000000"/>
                </a:solidFill>
                <a:latin typeface="Calibri"/>
                <a:cs typeface="Calibri"/>
              </a:rPr>
              <a:t>0</a:t>
            </a:r>
            <a:r>
              <a:rPr dirty="0" sz="3600">
                <a:solidFill>
                  <a:srgbClr val="000000"/>
                </a:solidFill>
                <a:latin typeface="Calibri"/>
                <a:cs typeface="Calibri"/>
              </a:rPr>
              <a:t>-1</a:t>
            </a:r>
            <a:r>
              <a:rPr dirty="0" sz="3600" spc="-30">
                <a:solidFill>
                  <a:srgbClr val="000000"/>
                </a:solidFill>
                <a:latin typeface="宋体"/>
                <a:cs typeface="宋体"/>
              </a:rPr>
              <a:t>背</a:t>
            </a:r>
            <a:r>
              <a:rPr dirty="0" sz="3600" spc="-30">
                <a:solidFill>
                  <a:srgbClr val="000000"/>
                </a:solidFill>
                <a:latin typeface="宋体"/>
                <a:cs typeface="宋体"/>
              </a:rPr>
              <a:t>包</a:t>
            </a:r>
            <a:r>
              <a:rPr dirty="0" sz="3600" spc="-30">
                <a:solidFill>
                  <a:srgbClr val="000000"/>
                </a:solidFill>
                <a:latin typeface="宋体"/>
                <a:cs typeface="宋体"/>
              </a:rPr>
              <a:t>问</a:t>
            </a:r>
            <a:r>
              <a:rPr dirty="0" sz="3600" spc="-30">
                <a:solidFill>
                  <a:srgbClr val="000000"/>
                </a:solidFill>
                <a:latin typeface="宋体"/>
                <a:cs typeface="宋体"/>
              </a:rPr>
              <a:t>题</a:t>
            </a:r>
            <a:r>
              <a:rPr dirty="0" sz="3600" spc="-30">
                <a:solidFill>
                  <a:srgbClr val="000000"/>
                </a:solidFill>
                <a:latin typeface="宋体"/>
                <a:cs typeface="宋体"/>
              </a:rPr>
              <a:t>的</a:t>
            </a:r>
            <a:r>
              <a:rPr dirty="0" sz="3600" spc="-30">
                <a:solidFill>
                  <a:srgbClr val="000000"/>
                </a:solidFill>
                <a:latin typeface="宋体"/>
                <a:cs typeface="宋体"/>
              </a:rPr>
              <a:t>优</a:t>
            </a:r>
            <a:r>
              <a:rPr dirty="0" sz="3600" spc="-30">
                <a:solidFill>
                  <a:srgbClr val="000000"/>
                </a:solidFill>
                <a:latin typeface="宋体"/>
                <a:cs typeface="宋体"/>
              </a:rPr>
              <a:t>化</a:t>
            </a:r>
            <a:r>
              <a:rPr dirty="0" sz="3600" spc="-30">
                <a:solidFill>
                  <a:srgbClr val="000000"/>
                </a:solidFill>
                <a:latin typeface="宋体"/>
                <a:cs typeface="宋体"/>
              </a:rPr>
              <a:t>解</a:t>
            </a:r>
            <a:r>
              <a:rPr dirty="0" sz="3600" spc="-30">
                <a:solidFill>
                  <a:srgbClr val="000000"/>
                </a:solidFill>
                <a:latin typeface="宋体"/>
                <a:cs typeface="宋体"/>
              </a:rPr>
              <a:t>，则</a:t>
            </a:r>
            <a:r>
              <a:rPr dirty="0" sz="3600" spc="-10" i="1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dirty="0" sz="3600" spc="-5" i="1">
                <a:solidFill>
                  <a:srgbClr val="000000"/>
                </a:solidFill>
                <a:latin typeface="Calibri"/>
                <a:cs typeface="Calibri"/>
              </a:rPr>
              <a:t>y</a:t>
            </a:r>
            <a:r>
              <a:rPr dirty="0" baseline="-20833" sz="3600" spc="-7" i="1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r>
              <a:rPr dirty="0" sz="3600" i="1">
                <a:solidFill>
                  <a:srgbClr val="000000"/>
                </a:solidFill>
                <a:latin typeface="Calibri"/>
                <a:cs typeface="Calibri"/>
              </a:rPr>
              <a:t>, …, </a:t>
            </a:r>
            <a:r>
              <a:rPr dirty="0" sz="3600" spc="-5" i="1">
                <a:solidFill>
                  <a:srgbClr val="000000"/>
                </a:solidFill>
                <a:latin typeface="Calibri"/>
                <a:cs typeface="Calibri"/>
              </a:rPr>
              <a:t>y</a:t>
            </a:r>
            <a:r>
              <a:rPr dirty="0" baseline="-20833" sz="3600" spc="-15" i="1">
                <a:solidFill>
                  <a:srgbClr val="000000"/>
                </a:solidFill>
                <a:latin typeface="Calibri"/>
                <a:cs typeface="Calibri"/>
              </a:rPr>
              <a:t>n</a:t>
            </a:r>
            <a:r>
              <a:rPr dirty="0" sz="3600" spc="-10" i="1">
                <a:solidFill>
                  <a:srgbClr val="000000"/>
                </a:solidFill>
                <a:latin typeface="Calibri"/>
                <a:cs typeface="Calibri"/>
              </a:rPr>
              <a:t>)</a:t>
            </a:r>
            <a:r>
              <a:rPr dirty="0" sz="3600" spc="-30">
                <a:solidFill>
                  <a:srgbClr val="000000"/>
                </a:solidFill>
                <a:latin typeface="宋体"/>
                <a:cs typeface="宋体"/>
              </a:rPr>
              <a:t>是</a:t>
            </a:r>
            <a:r>
              <a:rPr dirty="0" sz="3600" spc="-30">
                <a:solidFill>
                  <a:srgbClr val="000000"/>
                </a:solidFill>
                <a:latin typeface="宋体"/>
                <a:cs typeface="宋体"/>
              </a:rPr>
              <a:t>如</a:t>
            </a:r>
            <a:r>
              <a:rPr dirty="0" sz="3600" spc="-30">
                <a:solidFill>
                  <a:srgbClr val="000000"/>
                </a:solidFill>
                <a:latin typeface="宋体"/>
                <a:cs typeface="宋体"/>
              </a:rPr>
              <a:t>下</a:t>
            </a:r>
            <a:r>
              <a:rPr dirty="0" sz="3600" spc="-30">
                <a:solidFill>
                  <a:srgbClr val="000000"/>
                </a:solidFill>
                <a:latin typeface="宋体"/>
                <a:cs typeface="宋体"/>
              </a:rPr>
              <a:t>子</a:t>
            </a:r>
            <a:r>
              <a:rPr dirty="0" sz="3600" spc="-35">
                <a:solidFill>
                  <a:srgbClr val="000000"/>
                </a:solidFill>
                <a:latin typeface="宋体"/>
                <a:cs typeface="宋体"/>
              </a:rPr>
              <a:t>问</a:t>
            </a:r>
            <a:r>
              <a:rPr dirty="0" sz="3600" spc="-35">
                <a:solidFill>
                  <a:srgbClr val="000000"/>
                </a:solidFill>
                <a:latin typeface="宋体"/>
                <a:cs typeface="宋体"/>
              </a:rPr>
              <a:t>题</a:t>
            </a:r>
            <a:r>
              <a:rPr dirty="0" sz="3600" spc="-35">
                <a:solidFill>
                  <a:srgbClr val="000000"/>
                </a:solidFill>
                <a:latin typeface="宋体"/>
                <a:cs typeface="宋体"/>
              </a:rPr>
              <a:t>的</a:t>
            </a:r>
            <a:r>
              <a:rPr dirty="0" sz="3600" spc="-35">
                <a:solidFill>
                  <a:srgbClr val="000000"/>
                </a:solidFill>
                <a:latin typeface="宋体"/>
                <a:cs typeface="宋体"/>
              </a:rPr>
              <a:t>优</a:t>
            </a:r>
            <a:r>
              <a:rPr dirty="0" sz="3600" spc="-35">
                <a:solidFill>
                  <a:srgbClr val="000000"/>
                </a:solidFill>
                <a:latin typeface="宋体"/>
                <a:cs typeface="宋体"/>
              </a:rPr>
              <a:t>化</a:t>
            </a:r>
            <a:r>
              <a:rPr dirty="0" sz="3600" spc="-35">
                <a:solidFill>
                  <a:srgbClr val="000000"/>
                </a:solidFill>
                <a:latin typeface="宋体"/>
                <a:cs typeface="宋体"/>
              </a:rPr>
              <a:t>解</a:t>
            </a:r>
            <a:r>
              <a:rPr dirty="0" sz="3600" spc="-35">
                <a:solidFill>
                  <a:srgbClr val="000000"/>
                </a:solidFill>
                <a:latin typeface="宋体"/>
                <a:cs typeface="宋体"/>
              </a:rPr>
              <a:t>：</a:t>
            </a:r>
            <a:endParaRPr sz="3600">
              <a:latin typeface="宋体"/>
              <a:cs typeface="宋体"/>
            </a:endParaRPr>
          </a:p>
          <a:p>
            <a:pPr algn="ctr" marL="196215">
              <a:lnSpc>
                <a:spcPct val="100000"/>
              </a:lnSpc>
              <a:spcBef>
                <a:spcPts val="420"/>
              </a:spcBef>
            </a:pPr>
            <a:r>
              <a:rPr dirty="0" baseline="13888" sz="5400" i="1">
                <a:solidFill>
                  <a:srgbClr val="000000"/>
                </a:solidFill>
                <a:latin typeface="Calibri"/>
                <a:cs typeface="Calibri"/>
              </a:rPr>
              <a:t>max</a:t>
            </a:r>
            <a:r>
              <a:rPr dirty="0" baseline="13888" sz="5400" spc="-60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baseline="12500" sz="6000" spc="-15">
                <a:solidFill>
                  <a:srgbClr val="000000"/>
                </a:solidFill>
                <a:latin typeface="Symbol"/>
                <a:cs typeface="Symbol"/>
              </a:rPr>
              <a:t></a:t>
            </a:r>
            <a:r>
              <a:rPr dirty="0" sz="2400" spc="-10" i="1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r>
              <a:rPr dirty="0" sz="2500" spc="-10" i="1">
                <a:solidFill>
                  <a:srgbClr val="000000"/>
                </a:solidFill>
                <a:latin typeface="Symbol"/>
                <a:cs typeface="Symbol"/>
              </a:rPr>
              <a:t></a:t>
            </a:r>
            <a:r>
              <a:rPr dirty="0" sz="2500" spc="-100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spc="-20" i="1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dirty="0" sz="2500" spc="-20" i="1">
                <a:solidFill>
                  <a:srgbClr val="000000"/>
                </a:solidFill>
                <a:latin typeface="Symbol"/>
                <a:cs typeface="Symbol"/>
              </a:rPr>
              <a:t></a:t>
            </a:r>
            <a:r>
              <a:rPr dirty="0" sz="2500" spc="-110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i="1">
                <a:solidFill>
                  <a:srgbClr val="000000"/>
                </a:solidFill>
                <a:latin typeface="Calibri"/>
                <a:cs typeface="Calibri"/>
              </a:rPr>
              <a:t>n</a:t>
            </a:r>
            <a:r>
              <a:rPr dirty="0" sz="2400" spc="-25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baseline="13888" sz="5400" i="1">
                <a:solidFill>
                  <a:srgbClr val="000000"/>
                </a:solidFill>
                <a:latin typeface="Calibri"/>
                <a:cs typeface="Calibri"/>
              </a:rPr>
              <a:t>v</a:t>
            </a:r>
            <a:r>
              <a:rPr dirty="0" sz="2400" i="1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dirty="0" sz="2400" spc="235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baseline="13888" sz="5400" spc="-37" i="1">
                <a:solidFill>
                  <a:srgbClr val="000000"/>
                </a:solidFill>
                <a:latin typeface="Calibri"/>
                <a:cs typeface="Calibri"/>
              </a:rPr>
              <a:t>x</a:t>
            </a:r>
            <a:r>
              <a:rPr dirty="0" sz="2400" spc="-25" i="1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8" name="object 68" descr=""/>
          <p:cNvGrpSpPr/>
          <p:nvPr/>
        </p:nvGrpSpPr>
        <p:grpSpPr>
          <a:xfrm>
            <a:off x="18288" y="4631435"/>
            <a:ext cx="9126220" cy="2134870"/>
            <a:chOff x="18288" y="4631435"/>
            <a:chExt cx="9126220" cy="2134870"/>
          </a:xfrm>
        </p:grpSpPr>
        <p:sp>
          <p:nvSpPr>
            <p:cNvPr id="69" name="object 69" descr=""/>
            <p:cNvSpPr/>
            <p:nvPr/>
          </p:nvSpPr>
          <p:spPr>
            <a:xfrm>
              <a:off x="179387" y="4765673"/>
              <a:ext cx="8856980" cy="2000250"/>
            </a:xfrm>
            <a:custGeom>
              <a:avLst/>
              <a:gdLst/>
              <a:ahLst/>
              <a:cxnLst/>
              <a:rect l="l" t="t" r="r" b="b"/>
              <a:pathLst>
                <a:path w="8856980" h="2000250">
                  <a:moveTo>
                    <a:pt x="8856599" y="0"/>
                  </a:moveTo>
                  <a:lnTo>
                    <a:pt x="0" y="0"/>
                  </a:lnTo>
                  <a:lnTo>
                    <a:pt x="0" y="2000249"/>
                  </a:lnTo>
                  <a:lnTo>
                    <a:pt x="8856599" y="2000249"/>
                  </a:lnTo>
                  <a:lnTo>
                    <a:pt x="88565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04443" y="4631435"/>
              <a:ext cx="1973580" cy="1008888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911095" y="4701539"/>
              <a:ext cx="1353311" cy="902208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727960" y="4739639"/>
              <a:ext cx="854963" cy="902208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127248" y="5006339"/>
              <a:ext cx="512063" cy="618744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183636" y="4739639"/>
              <a:ext cx="1217676" cy="902208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864864" y="4739639"/>
              <a:ext cx="728472" cy="902208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137659" y="5006339"/>
              <a:ext cx="518160" cy="618744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200143" y="4739639"/>
              <a:ext cx="662939" cy="902208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326635" y="4701539"/>
              <a:ext cx="3803904" cy="902208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594092" y="4739639"/>
              <a:ext cx="731520" cy="902208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789164" y="4701539"/>
              <a:ext cx="1353312" cy="902208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8288" y="5201411"/>
              <a:ext cx="941832" cy="899160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26719" y="5239511"/>
              <a:ext cx="821436" cy="899160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95528" y="5506211"/>
              <a:ext cx="509016" cy="615696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51915" y="5239511"/>
              <a:ext cx="1217675" cy="899160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536191" y="5239511"/>
              <a:ext cx="694944" cy="899160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778508" y="5506211"/>
              <a:ext cx="515112" cy="615696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840992" y="5239511"/>
              <a:ext cx="659892" cy="899160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967483" y="5201411"/>
              <a:ext cx="5023104" cy="899160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457188" y="5239511"/>
              <a:ext cx="729995" cy="899160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653783" y="5239511"/>
              <a:ext cx="851916" cy="899160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053071" y="5506211"/>
              <a:ext cx="509016" cy="615696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109459" y="5239511"/>
              <a:ext cx="891540" cy="899160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548371" y="5506211"/>
              <a:ext cx="509016" cy="615696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604759" y="5239511"/>
              <a:ext cx="1217676" cy="899160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8289035" y="5239511"/>
              <a:ext cx="694944" cy="899160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531352" y="5506211"/>
              <a:ext cx="515111" cy="615696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8593835" y="5239511"/>
              <a:ext cx="550164" cy="899160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8288" y="5689091"/>
              <a:ext cx="2575560" cy="899160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060448" y="5727191"/>
              <a:ext cx="851915" cy="899160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459736" y="5993891"/>
              <a:ext cx="509015" cy="615695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516123" y="5727191"/>
              <a:ext cx="920496" cy="899160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983992" y="5993891"/>
              <a:ext cx="509016" cy="615695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040380" y="5727191"/>
              <a:ext cx="1214628" cy="899160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721608" y="5727191"/>
              <a:ext cx="725424" cy="899160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994403" y="5993891"/>
              <a:ext cx="515112" cy="615695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056888" y="5727191"/>
              <a:ext cx="659891" cy="899160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183379" y="5689091"/>
              <a:ext cx="3392424" cy="899160"/>
            </a:xfrm>
            <a:prstGeom prst="rect">
              <a:avLst/>
            </a:prstGeom>
          </p:spPr>
        </p:pic>
      </p:grpSp>
      <p:sp>
        <p:nvSpPr>
          <p:cNvPr id="108" name="object 108" descr=""/>
          <p:cNvSpPr txBox="1"/>
          <p:nvPr/>
        </p:nvSpPr>
        <p:spPr>
          <a:xfrm>
            <a:off x="220167" y="3581527"/>
            <a:ext cx="8805545" cy="2750820"/>
          </a:xfrm>
          <a:prstGeom prst="rect">
            <a:avLst/>
          </a:prstGeom>
        </p:spPr>
        <p:txBody>
          <a:bodyPr wrap="square" lIns="0" tIns="152400" rIns="0" bIns="0" rtlCol="0" vert="horz">
            <a:spAutoFit/>
          </a:bodyPr>
          <a:lstStyle/>
          <a:p>
            <a:pPr marL="2948940" marR="2042795" indent="-47625">
              <a:lnSpc>
                <a:spcPct val="77000"/>
              </a:lnSpc>
              <a:spcBef>
                <a:spcPts val="1200"/>
              </a:spcBef>
              <a:tabLst>
                <a:tab pos="4881245" algn="l"/>
              </a:tabLst>
            </a:pPr>
            <a:r>
              <a:rPr dirty="0" baseline="12500" sz="6000" spc="-30" b="1">
                <a:latin typeface="Symbol"/>
                <a:cs typeface="Symbol"/>
              </a:rPr>
              <a:t></a:t>
            </a:r>
            <a:r>
              <a:rPr dirty="0" sz="2400" spc="-20" b="1" i="1">
                <a:latin typeface="Calibri"/>
                <a:cs typeface="Calibri"/>
              </a:rPr>
              <a:t>2</a:t>
            </a:r>
            <a:r>
              <a:rPr dirty="0" sz="2500" spc="-20" b="1" i="1">
                <a:latin typeface="Symbol"/>
                <a:cs typeface="Symbol"/>
              </a:rPr>
              <a:t></a:t>
            </a:r>
            <a:r>
              <a:rPr dirty="0" sz="2400" spc="-20" b="1" i="1">
                <a:latin typeface="Calibri"/>
                <a:cs typeface="Calibri"/>
              </a:rPr>
              <a:t>i</a:t>
            </a:r>
            <a:r>
              <a:rPr dirty="0" sz="2500" spc="-20" b="1" i="1">
                <a:latin typeface="Symbol"/>
                <a:cs typeface="Symbol"/>
              </a:rPr>
              <a:t></a:t>
            </a:r>
            <a:r>
              <a:rPr dirty="0" sz="2400" spc="-20" b="1" i="1">
                <a:latin typeface="Calibri"/>
                <a:cs typeface="Calibri"/>
              </a:rPr>
              <a:t>n</a:t>
            </a:r>
            <a:r>
              <a:rPr dirty="0" sz="2400" spc="-50" b="1" i="1">
                <a:latin typeface="Calibri"/>
                <a:cs typeface="Calibri"/>
              </a:rPr>
              <a:t> </a:t>
            </a:r>
            <a:r>
              <a:rPr dirty="0" baseline="13888" sz="5400" b="1" i="1">
                <a:latin typeface="Calibri"/>
                <a:cs typeface="Calibri"/>
              </a:rPr>
              <a:t>w</a:t>
            </a:r>
            <a:r>
              <a:rPr dirty="0" sz="2400" b="1" i="1">
                <a:latin typeface="Calibri"/>
                <a:cs typeface="Calibri"/>
              </a:rPr>
              <a:t>i</a:t>
            </a:r>
            <a:r>
              <a:rPr dirty="0" baseline="13888" sz="5400" b="1" i="1">
                <a:latin typeface="Calibri"/>
                <a:cs typeface="Calibri"/>
              </a:rPr>
              <a:t>x</a:t>
            </a:r>
            <a:r>
              <a:rPr dirty="0" sz="2400" b="1" i="1">
                <a:latin typeface="Calibri"/>
                <a:cs typeface="Calibri"/>
              </a:rPr>
              <a:t>i</a:t>
            </a:r>
            <a:r>
              <a:rPr dirty="0" sz="2400" spc="260" b="1" i="1">
                <a:latin typeface="Calibri"/>
                <a:cs typeface="Calibri"/>
              </a:rPr>
              <a:t> </a:t>
            </a:r>
            <a:r>
              <a:rPr dirty="0" baseline="13157" sz="5700" spc="-202" b="1" i="1">
                <a:latin typeface="Symbol"/>
                <a:cs typeface="Symbol"/>
              </a:rPr>
              <a:t></a:t>
            </a:r>
            <a:r>
              <a:rPr dirty="0" baseline="13157" sz="5700" spc="-209">
                <a:latin typeface="Times New Roman"/>
                <a:cs typeface="Times New Roman"/>
              </a:rPr>
              <a:t> </a:t>
            </a:r>
            <a:r>
              <a:rPr dirty="0" baseline="13888" sz="5400" b="1" i="1">
                <a:latin typeface="Calibri"/>
                <a:cs typeface="Calibri"/>
              </a:rPr>
              <a:t>C</a:t>
            </a:r>
            <a:r>
              <a:rPr dirty="0" baseline="13888" sz="5400" spc="-7" b="1" i="1">
                <a:latin typeface="Calibri"/>
                <a:cs typeface="Calibri"/>
              </a:rPr>
              <a:t> </a:t>
            </a:r>
            <a:r>
              <a:rPr dirty="0" baseline="13888" sz="5400" b="1" i="1">
                <a:latin typeface="Calibri"/>
                <a:cs typeface="Calibri"/>
              </a:rPr>
              <a:t>–</a:t>
            </a:r>
            <a:r>
              <a:rPr dirty="0" baseline="13888" sz="5400" spc="-15" b="1" i="1">
                <a:latin typeface="Calibri"/>
                <a:cs typeface="Calibri"/>
              </a:rPr>
              <a:t> </a:t>
            </a:r>
            <a:r>
              <a:rPr dirty="0" baseline="13888" sz="5400" b="1" i="1">
                <a:latin typeface="Calibri"/>
                <a:cs typeface="Calibri"/>
              </a:rPr>
              <a:t>w</a:t>
            </a:r>
            <a:r>
              <a:rPr dirty="0" sz="2400" b="1" i="1">
                <a:latin typeface="Calibri"/>
                <a:cs typeface="Calibri"/>
              </a:rPr>
              <a:t>1</a:t>
            </a:r>
            <a:r>
              <a:rPr dirty="0" sz="2400" spc="-20" b="1" i="1">
                <a:latin typeface="Calibri"/>
                <a:cs typeface="Calibri"/>
              </a:rPr>
              <a:t> </a:t>
            </a:r>
            <a:r>
              <a:rPr dirty="0" baseline="13888" sz="5400" spc="-37" b="1" i="1">
                <a:latin typeface="Calibri"/>
                <a:cs typeface="Calibri"/>
              </a:rPr>
              <a:t>y</a:t>
            </a:r>
            <a:r>
              <a:rPr dirty="0" sz="2400" spc="-25" b="1" i="1">
                <a:latin typeface="Calibri"/>
                <a:cs typeface="Calibri"/>
              </a:rPr>
              <a:t>1</a:t>
            </a:r>
            <a:r>
              <a:rPr dirty="0" sz="2400" spc="-25" b="1" i="1">
                <a:latin typeface="Calibri"/>
                <a:cs typeface="Calibri"/>
              </a:rPr>
              <a:t> </a:t>
            </a:r>
            <a:r>
              <a:rPr dirty="0" sz="3600" b="1" i="1">
                <a:latin typeface="Calibri"/>
                <a:cs typeface="Calibri"/>
              </a:rPr>
              <a:t>x</a:t>
            </a:r>
            <a:r>
              <a:rPr dirty="0" baseline="-20833" sz="3600" b="1" i="1">
                <a:latin typeface="Calibri"/>
                <a:cs typeface="Calibri"/>
              </a:rPr>
              <a:t>i</a:t>
            </a:r>
            <a:r>
              <a:rPr dirty="0" sz="3800" b="1" i="1">
                <a:latin typeface="Symbol"/>
                <a:cs typeface="Symbol"/>
              </a:rPr>
              <a:t></a:t>
            </a:r>
            <a:r>
              <a:rPr dirty="0" sz="3600" b="1" i="1">
                <a:latin typeface="Calibri"/>
                <a:cs typeface="Calibri"/>
              </a:rPr>
              <a:t>{0,</a:t>
            </a:r>
            <a:r>
              <a:rPr dirty="0" sz="3600" spc="-195" b="1" i="1">
                <a:latin typeface="Calibri"/>
                <a:cs typeface="Calibri"/>
              </a:rPr>
              <a:t> </a:t>
            </a:r>
            <a:r>
              <a:rPr dirty="0" sz="3600" spc="-25" b="1" i="1">
                <a:latin typeface="Calibri"/>
                <a:cs typeface="Calibri"/>
              </a:rPr>
              <a:t>1},</a:t>
            </a:r>
            <a:r>
              <a:rPr dirty="0" sz="3600" b="1" i="1">
                <a:latin typeface="Calibri"/>
                <a:cs typeface="Calibri"/>
              </a:rPr>
              <a:t>	</a:t>
            </a:r>
            <a:r>
              <a:rPr dirty="0" sz="3600" spc="-35" b="1" i="1">
                <a:latin typeface="Calibri"/>
                <a:cs typeface="Calibri"/>
              </a:rPr>
              <a:t>2</a:t>
            </a:r>
            <a:r>
              <a:rPr dirty="0" sz="3800" spc="-35" b="1" i="1">
                <a:latin typeface="Symbol"/>
                <a:cs typeface="Symbol"/>
              </a:rPr>
              <a:t></a:t>
            </a:r>
            <a:r>
              <a:rPr dirty="0" sz="3800" spc="-180">
                <a:latin typeface="Times New Roman"/>
                <a:cs typeface="Times New Roman"/>
              </a:rPr>
              <a:t> </a:t>
            </a:r>
            <a:r>
              <a:rPr dirty="0" sz="3600" b="1" i="1">
                <a:latin typeface="Calibri"/>
                <a:cs typeface="Calibri"/>
              </a:rPr>
              <a:t>i</a:t>
            </a:r>
            <a:r>
              <a:rPr dirty="0" sz="3600" spc="-15" b="1" i="1">
                <a:latin typeface="Calibri"/>
                <a:cs typeface="Calibri"/>
              </a:rPr>
              <a:t> </a:t>
            </a:r>
            <a:r>
              <a:rPr dirty="0" sz="3800" spc="-130" b="1" i="1">
                <a:latin typeface="Symbol"/>
                <a:cs typeface="Symbol"/>
              </a:rPr>
              <a:t></a:t>
            </a:r>
            <a:r>
              <a:rPr dirty="0" sz="3800" spc="-145">
                <a:latin typeface="Times New Roman"/>
                <a:cs typeface="Times New Roman"/>
              </a:rPr>
              <a:t> </a:t>
            </a:r>
            <a:r>
              <a:rPr dirty="0" sz="3600" spc="-50" b="1" i="1">
                <a:latin typeface="Calibri"/>
                <a:cs typeface="Calibri"/>
              </a:rPr>
              <a:t>n</a:t>
            </a:r>
            <a:endParaRPr sz="3600">
              <a:latin typeface="Calibri"/>
              <a:cs typeface="Calibri"/>
            </a:endParaRPr>
          </a:p>
          <a:p>
            <a:pPr algn="just" marL="50800" marR="43180" indent="516255">
              <a:lnSpc>
                <a:spcPct val="100200"/>
              </a:lnSpc>
              <a:spcBef>
                <a:spcPts val="1130"/>
              </a:spcBef>
            </a:pP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证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明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：</a:t>
            </a:r>
            <a:r>
              <a:rPr dirty="0" sz="3200" spc="-30" b="1">
                <a:latin typeface="宋体"/>
                <a:cs typeface="宋体"/>
              </a:rPr>
              <a:t>如</a:t>
            </a:r>
            <a:r>
              <a:rPr dirty="0" sz="3200" spc="-30" b="1">
                <a:latin typeface="宋体"/>
                <a:cs typeface="宋体"/>
              </a:rPr>
              <a:t>果</a:t>
            </a:r>
            <a:r>
              <a:rPr dirty="0" sz="3200" b="1" i="1">
                <a:latin typeface="Calibri"/>
                <a:cs typeface="Calibri"/>
              </a:rPr>
              <a:t>(y</a:t>
            </a:r>
            <a:r>
              <a:rPr dirty="0" baseline="-21164" sz="3150" b="1" i="1">
                <a:latin typeface="Calibri"/>
                <a:cs typeface="Calibri"/>
              </a:rPr>
              <a:t>2</a:t>
            </a:r>
            <a:r>
              <a:rPr dirty="0" sz="3200" b="1" i="1">
                <a:latin typeface="Calibri"/>
                <a:cs typeface="Calibri"/>
              </a:rPr>
              <a:t>, …, y</a:t>
            </a:r>
            <a:r>
              <a:rPr dirty="0" baseline="-21164" sz="3150" b="1" i="1">
                <a:latin typeface="Calibri"/>
                <a:cs typeface="Calibri"/>
              </a:rPr>
              <a:t>n</a:t>
            </a:r>
            <a:r>
              <a:rPr dirty="0" sz="3200" b="1" i="1">
                <a:latin typeface="Calibri"/>
                <a:cs typeface="Calibri"/>
              </a:rPr>
              <a:t>)</a:t>
            </a:r>
            <a:r>
              <a:rPr dirty="0" sz="3200" spc="-30" b="1">
                <a:latin typeface="宋体"/>
                <a:cs typeface="宋体"/>
              </a:rPr>
              <a:t>不</a:t>
            </a:r>
            <a:r>
              <a:rPr dirty="0" sz="3200" spc="-30" b="1">
                <a:latin typeface="宋体"/>
                <a:cs typeface="宋体"/>
              </a:rPr>
              <a:t>是</a:t>
            </a:r>
            <a:r>
              <a:rPr dirty="0" sz="3200" spc="-30" b="1">
                <a:latin typeface="宋体"/>
                <a:cs typeface="宋体"/>
              </a:rPr>
              <a:t>子</a:t>
            </a:r>
            <a:r>
              <a:rPr dirty="0" sz="3200" spc="-30" b="1">
                <a:latin typeface="宋体"/>
                <a:cs typeface="宋体"/>
              </a:rPr>
              <a:t>问</a:t>
            </a:r>
            <a:r>
              <a:rPr dirty="0" sz="3200" spc="-30" b="1">
                <a:latin typeface="宋体"/>
                <a:cs typeface="宋体"/>
              </a:rPr>
              <a:t>题</a:t>
            </a:r>
            <a:r>
              <a:rPr dirty="0" sz="3200" spc="-30" b="1">
                <a:latin typeface="宋体"/>
                <a:cs typeface="宋体"/>
              </a:rPr>
              <a:t>优</a:t>
            </a:r>
            <a:r>
              <a:rPr dirty="0" sz="3200" spc="-30" b="1">
                <a:latin typeface="宋体"/>
                <a:cs typeface="宋体"/>
              </a:rPr>
              <a:t>化</a:t>
            </a:r>
            <a:r>
              <a:rPr dirty="0" sz="3200" spc="-25" b="1">
                <a:latin typeface="宋体"/>
                <a:cs typeface="宋体"/>
              </a:rPr>
              <a:t>解</a:t>
            </a:r>
            <a:r>
              <a:rPr dirty="0" sz="3200" b="1">
                <a:latin typeface="Calibri"/>
                <a:cs typeface="Calibri"/>
              </a:rPr>
              <a:t>, </a:t>
            </a:r>
            <a:r>
              <a:rPr dirty="0" sz="3200" spc="-30" b="1">
                <a:latin typeface="宋体"/>
                <a:cs typeface="宋体"/>
              </a:rPr>
              <a:t>则</a:t>
            </a:r>
            <a:r>
              <a:rPr dirty="0" sz="3200" spc="-50" b="1">
                <a:latin typeface="宋体"/>
                <a:cs typeface="宋体"/>
              </a:rPr>
              <a:t>存</a:t>
            </a:r>
            <a:r>
              <a:rPr dirty="0" sz="3200" spc="-35" b="1">
                <a:latin typeface="宋体"/>
                <a:cs typeface="宋体"/>
              </a:rPr>
              <a:t>在</a:t>
            </a:r>
            <a:r>
              <a:rPr dirty="0" sz="3200" b="1" i="1">
                <a:latin typeface="Calibri"/>
                <a:cs typeface="Calibri"/>
              </a:rPr>
              <a:t>(z</a:t>
            </a:r>
            <a:r>
              <a:rPr dirty="0" baseline="-21164" sz="3150" b="1" i="1">
                <a:latin typeface="Calibri"/>
                <a:cs typeface="Calibri"/>
              </a:rPr>
              <a:t>2</a:t>
            </a:r>
            <a:r>
              <a:rPr dirty="0" sz="3200" b="1" i="1">
                <a:latin typeface="Calibri"/>
                <a:cs typeface="Calibri"/>
              </a:rPr>
              <a:t>, …, z</a:t>
            </a:r>
            <a:r>
              <a:rPr dirty="0" baseline="-21164" sz="3150" b="1" i="1">
                <a:latin typeface="Calibri"/>
                <a:cs typeface="Calibri"/>
              </a:rPr>
              <a:t>n</a:t>
            </a:r>
            <a:r>
              <a:rPr dirty="0" sz="3200" b="1" i="1">
                <a:latin typeface="Calibri"/>
                <a:cs typeface="Calibri"/>
              </a:rPr>
              <a:t>)</a:t>
            </a:r>
            <a:r>
              <a:rPr dirty="0" sz="3200" spc="-40" b="1">
                <a:latin typeface="宋体"/>
                <a:cs typeface="宋体"/>
              </a:rPr>
              <a:t>是子问题</a:t>
            </a:r>
            <a:r>
              <a:rPr dirty="0" sz="3200" spc="-40" b="1">
                <a:latin typeface="宋体"/>
                <a:cs typeface="宋体"/>
              </a:rPr>
              <a:t>更</a:t>
            </a:r>
            <a:r>
              <a:rPr dirty="0" sz="3200" spc="-40" b="1">
                <a:latin typeface="宋体"/>
                <a:cs typeface="宋体"/>
              </a:rPr>
              <a:t>优</a:t>
            </a:r>
            <a:r>
              <a:rPr dirty="0" sz="3200" spc="-30" b="1">
                <a:latin typeface="宋体"/>
                <a:cs typeface="宋体"/>
              </a:rPr>
              <a:t>的</a:t>
            </a:r>
            <a:r>
              <a:rPr dirty="0" sz="3200" spc="-40" b="1">
                <a:latin typeface="宋体"/>
                <a:cs typeface="宋体"/>
              </a:rPr>
              <a:t>解</a:t>
            </a:r>
            <a:r>
              <a:rPr dirty="0" sz="3200" spc="-40" b="1">
                <a:latin typeface="宋体"/>
                <a:cs typeface="宋体"/>
              </a:rPr>
              <a:t>。</a:t>
            </a:r>
            <a:r>
              <a:rPr dirty="0" sz="3200" spc="-20" b="1">
                <a:latin typeface="宋体"/>
                <a:cs typeface="宋体"/>
              </a:rPr>
              <a:t>于是</a:t>
            </a:r>
            <a:r>
              <a:rPr dirty="0" sz="3200" b="1">
                <a:latin typeface="Calibri"/>
                <a:cs typeface="Calibri"/>
              </a:rPr>
              <a:t>, </a:t>
            </a:r>
            <a:r>
              <a:rPr dirty="0" sz="3200" b="1" i="1">
                <a:latin typeface="Calibri"/>
                <a:cs typeface="Calibri"/>
              </a:rPr>
              <a:t>(y</a:t>
            </a:r>
            <a:r>
              <a:rPr dirty="0" baseline="-21164" sz="3150" b="1" i="1">
                <a:latin typeface="Calibri"/>
                <a:cs typeface="Calibri"/>
              </a:rPr>
              <a:t>1</a:t>
            </a:r>
            <a:r>
              <a:rPr dirty="0" sz="3200" b="1" i="1">
                <a:latin typeface="Calibri"/>
                <a:cs typeface="Calibri"/>
              </a:rPr>
              <a:t>, z</a:t>
            </a:r>
            <a:r>
              <a:rPr dirty="0" baseline="-21164" sz="3150" b="1" i="1">
                <a:latin typeface="Calibri"/>
                <a:cs typeface="Calibri"/>
              </a:rPr>
              <a:t>2</a:t>
            </a:r>
            <a:r>
              <a:rPr dirty="0" sz="3200" b="1" i="1">
                <a:latin typeface="Calibri"/>
                <a:cs typeface="Calibri"/>
              </a:rPr>
              <a:t>, …, </a:t>
            </a:r>
            <a:r>
              <a:rPr dirty="0" sz="3200" spc="-25" b="1" i="1">
                <a:latin typeface="Calibri"/>
                <a:cs typeface="Calibri"/>
              </a:rPr>
              <a:t>z</a:t>
            </a:r>
            <a:r>
              <a:rPr dirty="0" baseline="-21164" sz="3150" spc="-37" b="1" i="1">
                <a:latin typeface="Calibri"/>
                <a:cs typeface="Calibri"/>
              </a:rPr>
              <a:t>n</a:t>
            </a:r>
            <a:r>
              <a:rPr dirty="0" sz="3200" spc="-25" b="1" i="1">
                <a:latin typeface="Calibri"/>
                <a:cs typeface="Calibri"/>
              </a:rPr>
              <a:t>)</a:t>
            </a:r>
            <a:r>
              <a:rPr dirty="0" sz="3200" spc="-30" b="1">
                <a:latin typeface="宋体"/>
                <a:cs typeface="宋体"/>
              </a:rPr>
              <a:t>是</a:t>
            </a:r>
            <a:r>
              <a:rPr dirty="0" sz="3200" spc="-30" b="1">
                <a:latin typeface="宋体"/>
                <a:cs typeface="宋体"/>
              </a:rPr>
              <a:t>原</a:t>
            </a:r>
            <a:r>
              <a:rPr dirty="0" sz="3200" spc="-30" b="1">
                <a:latin typeface="宋体"/>
                <a:cs typeface="宋体"/>
              </a:rPr>
              <a:t>问</a:t>
            </a:r>
            <a:r>
              <a:rPr dirty="0" sz="3200" spc="-30" b="1">
                <a:latin typeface="宋体"/>
                <a:cs typeface="宋体"/>
              </a:rPr>
              <a:t>题</a:t>
            </a:r>
            <a:r>
              <a:rPr dirty="0" sz="3200" spc="-30" b="1">
                <a:latin typeface="宋体"/>
                <a:cs typeface="宋体"/>
              </a:rPr>
              <a:t>比</a:t>
            </a:r>
            <a:r>
              <a:rPr dirty="0" sz="3200" b="1" i="1">
                <a:latin typeface="Calibri"/>
                <a:cs typeface="Calibri"/>
              </a:rPr>
              <a:t>(y</a:t>
            </a:r>
            <a:r>
              <a:rPr dirty="0" baseline="-21164" sz="3150" b="1" i="1">
                <a:latin typeface="Calibri"/>
                <a:cs typeface="Calibri"/>
              </a:rPr>
              <a:t>1</a:t>
            </a:r>
            <a:r>
              <a:rPr dirty="0" sz="3200" spc="10" b="1" i="1">
                <a:latin typeface="Calibri"/>
                <a:cs typeface="Calibri"/>
              </a:rPr>
              <a:t>, </a:t>
            </a:r>
            <a:r>
              <a:rPr dirty="0" sz="3200" b="1" i="1">
                <a:latin typeface="Calibri"/>
                <a:cs typeface="Calibri"/>
              </a:rPr>
              <a:t>y</a:t>
            </a:r>
            <a:r>
              <a:rPr dirty="0" baseline="-21164" sz="3150" b="1" i="1">
                <a:latin typeface="Calibri"/>
                <a:cs typeface="Calibri"/>
              </a:rPr>
              <a:t>2</a:t>
            </a:r>
            <a:r>
              <a:rPr dirty="0" sz="3200" spc="10" b="1" i="1">
                <a:latin typeface="Calibri"/>
                <a:cs typeface="Calibri"/>
              </a:rPr>
              <a:t>, …, </a:t>
            </a:r>
            <a:r>
              <a:rPr dirty="0" sz="3200" b="1" i="1">
                <a:latin typeface="Calibri"/>
                <a:cs typeface="Calibri"/>
              </a:rPr>
              <a:t>y</a:t>
            </a:r>
            <a:r>
              <a:rPr dirty="0" baseline="-21164" sz="3150" b="1" i="1">
                <a:latin typeface="Calibri"/>
                <a:cs typeface="Calibri"/>
              </a:rPr>
              <a:t>n</a:t>
            </a:r>
            <a:r>
              <a:rPr dirty="0" sz="3200" b="1" i="1">
                <a:latin typeface="Calibri"/>
                <a:cs typeface="Calibri"/>
              </a:rPr>
              <a:t>)</a:t>
            </a:r>
            <a:r>
              <a:rPr dirty="0" sz="3200" spc="-30" b="1">
                <a:latin typeface="宋体"/>
                <a:cs typeface="宋体"/>
              </a:rPr>
              <a:t>更</a:t>
            </a:r>
            <a:r>
              <a:rPr dirty="0" sz="3200" spc="-30" b="1">
                <a:latin typeface="宋体"/>
                <a:cs typeface="宋体"/>
              </a:rPr>
              <a:t>优</a:t>
            </a:r>
            <a:r>
              <a:rPr dirty="0" sz="3200" spc="-30" b="1">
                <a:latin typeface="宋体"/>
                <a:cs typeface="宋体"/>
              </a:rPr>
              <a:t>解</a:t>
            </a:r>
            <a:r>
              <a:rPr dirty="0" sz="3200" spc="-30" b="1">
                <a:latin typeface="宋体"/>
                <a:cs typeface="宋体"/>
              </a:rPr>
              <a:t>，</a:t>
            </a:r>
            <a:r>
              <a:rPr dirty="0" sz="3200" spc="-30" b="1">
                <a:latin typeface="宋体"/>
                <a:cs typeface="宋体"/>
              </a:rPr>
              <a:t>矛</a:t>
            </a:r>
            <a:r>
              <a:rPr dirty="0" sz="3200" spc="-30" b="1">
                <a:latin typeface="宋体"/>
                <a:cs typeface="宋体"/>
              </a:rPr>
              <a:t>盾</a:t>
            </a:r>
            <a:r>
              <a:rPr dirty="0" sz="3200" spc="-50" b="1">
                <a:latin typeface="宋体"/>
                <a:cs typeface="宋体"/>
              </a:rPr>
              <a:t>。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22070" y="273507"/>
            <a:ext cx="553021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40" b="1">
                <a:solidFill>
                  <a:srgbClr val="006FC0"/>
                </a:solidFill>
                <a:latin typeface="宋体"/>
                <a:cs typeface="宋体"/>
              </a:rPr>
              <a:t>建</a:t>
            </a:r>
            <a:r>
              <a:rPr dirty="0" sz="3600" spc="-40" b="1">
                <a:solidFill>
                  <a:srgbClr val="006FC0"/>
                </a:solidFill>
                <a:latin typeface="宋体"/>
                <a:cs typeface="宋体"/>
              </a:rPr>
              <a:t>立</a:t>
            </a:r>
            <a:r>
              <a:rPr dirty="0" sz="3600" spc="-40" b="1">
                <a:solidFill>
                  <a:srgbClr val="006FC0"/>
                </a:solidFill>
                <a:latin typeface="宋体"/>
                <a:cs typeface="宋体"/>
              </a:rPr>
              <a:t>优</a:t>
            </a:r>
            <a:r>
              <a:rPr dirty="0" sz="3600" spc="-40" b="1">
                <a:solidFill>
                  <a:srgbClr val="006FC0"/>
                </a:solidFill>
                <a:latin typeface="宋体"/>
                <a:cs typeface="宋体"/>
              </a:rPr>
              <a:t>化</a:t>
            </a:r>
            <a:r>
              <a:rPr dirty="0" sz="3600" spc="-40" b="1">
                <a:solidFill>
                  <a:srgbClr val="006FC0"/>
                </a:solidFill>
                <a:latin typeface="宋体"/>
                <a:cs typeface="宋体"/>
              </a:rPr>
              <a:t>解</a:t>
            </a:r>
            <a:r>
              <a:rPr dirty="0" sz="3600" spc="-40" b="1">
                <a:solidFill>
                  <a:srgbClr val="006FC0"/>
                </a:solidFill>
                <a:latin typeface="宋体"/>
                <a:cs typeface="宋体"/>
              </a:rPr>
              <a:t>代</a:t>
            </a:r>
            <a:r>
              <a:rPr dirty="0" sz="3600" spc="-40" b="1">
                <a:solidFill>
                  <a:srgbClr val="006FC0"/>
                </a:solidFill>
                <a:latin typeface="宋体"/>
                <a:cs typeface="宋体"/>
              </a:rPr>
              <a:t>价</a:t>
            </a:r>
            <a:r>
              <a:rPr dirty="0" sz="3600" spc="-40" b="1">
                <a:solidFill>
                  <a:srgbClr val="006FC0"/>
                </a:solidFill>
                <a:latin typeface="宋体"/>
                <a:cs typeface="宋体"/>
              </a:rPr>
              <a:t>的</a:t>
            </a:r>
            <a:r>
              <a:rPr dirty="0" sz="3600" spc="-40" b="1">
                <a:solidFill>
                  <a:srgbClr val="006FC0"/>
                </a:solidFill>
                <a:latin typeface="宋体"/>
                <a:cs typeface="宋体"/>
              </a:rPr>
              <a:t>递</a:t>
            </a:r>
            <a:r>
              <a:rPr dirty="0" sz="3600" spc="-40" b="1">
                <a:solidFill>
                  <a:srgbClr val="006FC0"/>
                </a:solidFill>
                <a:latin typeface="宋体"/>
                <a:cs typeface="宋体"/>
              </a:rPr>
              <a:t>归</a:t>
            </a:r>
            <a:r>
              <a:rPr dirty="0" sz="3600" spc="-40" b="1">
                <a:solidFill>
                  <a:srgbClr val="006FC0"/>
                </a:solidFill>
                <a:latin typeface="宋体"/>
                <a:cs typeface="宋体"/>
              </a:rPr>
              <a:t>方</a:t>
            </a:r>
            <a:r>
              <a:rPr dirty="0" sz="3600" spc="-50" b="1">
                <a:solidFill>
                  <a:srgbClr val="006FC0"/>
                </a:solidFill>
                <a:latin typeface="宋体"/>
                <a:cs typeface="宋体"/>
              </a:rPr>
              <a:t>程</a:t>
            </a:r>
            <a:endParaRPr sz="3600">
              <a:latin typeface="宋体"/>
              <a:cs typeface="宋体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20979" y="1348739"/>
            <a:ext cx="8084820" cy="5015865"/>
            <a:chOff x="220979" y="1348739"/>
            <a:chExt cx="8084820" cy="501586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992" y="1750096"/>
              <a:ext cx="177983" cy="17857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055" y="1348739"/>
              <a:ext cx="2432304" cy="10088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2952" y="1993391"/>
              <a:ext cx="1524000" cy="101498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72968" y="1906523"/>
              <a:ext cx="966216" cy="112166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6639" y="2295143"/>
              <a:ext cx="495300" cy="69494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71315" y="2279903"/>
              <a:ext cx="589788" cy="69494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06012" y="2295143"/>
              <a:ext cx="566927" cy="69494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52315" y="2279903"/>
              <a:ext cx="589788" cy="69494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87012" y="2295143"/>
              <a:ext cx="649224" cy="69494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4171" y="1993391"/>
              <a:ext cx="818388" cy="101498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30495" y="2295143"/>
              <a:ext cx="566927" cy="694943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88991" y="1993391"/>
              <a:ext cx="813815" cy="1014984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0744" y="2295143"/>
              <a:ext cx="566927" cy="694943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47900" y="2506979"/>
              <a:ext cx="963168" cy="111861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71572" y="2895600"/>
              <a:ext cx="492251" cy="69189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46247" y="2880359"/>
              <a:ext cx="586739" cy="69189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15412" y="2895600"/>
              <a:ext cx="563879" cy="69189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61715" y="2880359"/>
              <a:ext cx="585216" cy="691896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29356" y="2895600"/>
              <a:ext cx="577595" cy="691896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61944" y="2593847"/>
              <a:ext cx="941831" cy="1011936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94759" y="2895600"/>
              <a:ext cx="563879" cy="691896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49624" y="2593847"/>
              <a:ext cx="810768" cy="1011936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51376" y="2895600"/>
              <a:ext cx="563879" cy="691896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08347" y="2572511"/>
              <a:ext cx="853439" cy="1011936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63439" y="2593847"/>
              <a:ext cx="717803" cy="1011936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84475" y="3156204"/>
              <a:ext cx="807719" cy="100888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86228" y="3457955"/>
              <a:ext cx="560832" cy="688847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41091" y="3134867"/>
              <a:ext cx="925068" cy="1008887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68752" y="3156204"/>
              <a:ext cx="1917192" cy="1008888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88535" y="3156204"/>
              <a:ext cx="710184" cy="1008888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01312" y="3134867"/>
              <a:ext cx="850391" cy="1008887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54879" y="3156204"/>
              <a:ext cx="918972" cy="1008888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076444" y="3134867"/>
              <a:ext cx="850391" cy="1008887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31535" y="3156204"/>
              <a:ext cx="838200" cy="1008888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26720" y="3665219"/>
              <a:ext cx="3808476" cy="1008888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37788" y="3709416"/>
              <a:ext cx="1106424" cy="1008888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46803" y="3709416"/>
              <a:ext cx="710184" cy="1008888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59579" y="3709416"/>
              <a:ext cx="1200912" cy="1008888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26720" y="4762499"/>
              <a:ext cx="1056132" cy="1008888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85443" y="4806695"/>
              <a:ext cx="1106424" cy="1008887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94460" y="4806695"/>
              <a:ext cx="710184" cy="1008887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07235" y="4806695"/>
              <a:ext cx="1078991" cy="1008887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988819" y="4762499"/>
              <a:ext cx="3349752" cy="1008888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741164" y="4806695"/>
              <a:ext cx="714756" cy="1008887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858512" y="4806695"/>
              <a:ext cx="819912" cy="1008887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081015" y="4762499"/>
              <a:ext cx="2891028" cy="1008888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74636" y="4806695"/>
              <a:ext cx="710183" cy="1008887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487411" y="4806695"/>
              <a:ext cx="818388" cy="1008887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20979" y="5355336"/>
              <a:ext cx="2176272" cy="1008888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903475" y="5311139"/>
              <a:ext cx="4725924" cy="1008888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031991" y="5355336"/>
              <a:ext cx="719328" cy="1008888"/>
            </a:xfrm>
            <a:prstGeom prst="rect">
              <a:avLst/>
            </a:prstGeom>
          </p:spPr>
        </p:pic>
      </p:grpSp>
      <p:sp>
        <p:nvSpPr>
          <p:cNvPr id="55" name="object 55" descr=""/>
          <p:cNvSpPr txBox="1"/>
          <p:nvPr/>
        </p:nvSpPr>
        <p:spPr>
          <a:xfrm>
            <a:off x="491439" y="1497838"/>
            <a:ext cx="20891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00"/>
              </a:spcBef>
              <a:buSzPct val="97222"/>
              <a:buFont typeface="Calibri"/>
              <a:buChar char="•"/>
              <a:tabLst>
                <a:tab pos="241300" algn="l"/>
              </a:tabLst>
            </a:pPr>
            <a:r>
              <a:rPr dirty="0" sz="3600" spc="-35" b="1">
                <a:latin typeface="宋体"/>
                <a:cs typeface="宋体"/>
              </a:rPr>
              <a:t>设</a:t>
            </a:r>
            <a:r>
              <a:rPr dirty="0" sz="3600" spc="-35" b="1">
                <a:latin typeface="宋体"/>
                <a:cs typeface="宋体"/>
              </a:rPr>
              <a:t>子</a:t>
            </a:r>
            <a:r>
              <a:rPr dirty="0" sz="3600" spc="-35" b="1">
                <a:latin typeface="宋体"/>
                <a:cs typeface="宋体"/>
              </a:rPr>
              <a:t>问</a:t>
            </a:r>
            <a:r>
              <a:rPr dirty="0" sz="3600" spc="-50" b="1">
                <a:latin typeface="宋体"/>
                <a:cs typeface="宋体"/>
              </a:rPr>
              <a:t>题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2530094" y="2162378"/>
            <a:ext cx="30397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13888" sz="5400" i="1">
                <a:solidFill>
                  <a:srgbClr val="000000"/>
                </a:solidFill>
                <a:latin typeface="Calibri"/>
                <a:cs typeface="Calibri"/>
              </a:rPr>
              <a:t>max</a:t>
            </a:r>
            <a:r>
              <a:rPr dirty="0" baseline="13888" sz="5400" spc="-60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baseline="12500" sz="6000" spc="-30">
                <a:solidFill>
                  <a:srgbClr val="000000"/>
                </a:solidFill>
                <a:latin typeface="Symbol"/>
                <a:cs typeface="Symbol"/>
              </a:rPr>
              <a:t></a:t>
            </a:r>
            <a:r>
              <a:rPr dirty="0" sz="2400" spc="-20" i="1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dirty="0" sz="2500" spc="-20" i="1">
                <a:solidFill>
                  <a:srgbClr val="000000"/>
                </a:solidFill>
                <a:latin typeface="Symbol"/>
                <a:cs typeface="Symbol"/>
              </a:rPr>
              <a:t></a:t>
            </a:r>
            <a:r>
              <a:rPr dirty="0" sz="2500" spc="-114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i="1">
                <a:solidFill>
                  <a:srgbClr val="000000"/>
                </a:solidFill>
                <a:latin typeface="Calibri"/>
                <a:cs typeface="Calibri"/>
              </a:rPr>
              <a:t>k</a:t>
            </a:r>
            <a:r>
              <a:rPr dirty="0" sz="2500" i="1">
                <a:solidFill>
                  <a:srgbClr val="000000"/>
                </a:solidFill>
                <a:latin typeface="Symbol"/>
                <a:cs typeface="Symbol"/>
              </a:rPr>
              <a:t></a:t>
            </a:r>
            <a:r>
              <a:rPr dirty="0" sz="2500" spc="-110" b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i="1">
                <a:solidFill>
                  <a:srgbClr val="000000"/>
                </a:solidFill>
                <a:latin typeface="Calibri"/>
                <a:cs typeface="Calibri"/>
              </a:rPr>
              <a:t>n</a:t>
            </a:r>
            <a:r>
              <a:rPr dirty="0" sz="2400" spc="-20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baseline="13888" sz="5400" i="1">
                <a:solidFill>
                  <a:srgbClr val="000000"/>
                </a:solidFill>
                <a:latin typeface="Calibri"/>
                <a:cs typeface="Calibri"/>
              </a:rPr>
              <a:t>v</a:t>
            </a:r>
            <a:r>
              <a:rPr dirty="0" sz="2400" i="1">
                <a:solidFill>
                  <a:srgbClr val="000000"/>
                </a:solidFill>
                <a:latin typeface="Calibri"/>
                <a:cs typeface="Calibri"/>
              </a:rPr>
              <a:t>k</a:t>
            </a:r>
            <a:r>
              <a:rPr dirty="0" sz="2400" spc="245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baseline="13888" sz="5400" spc="-37" i="1">
                <a:solidFill>
                  <a:srgbClr val="000000"/>
                </a:solidFill>
                <a:latin typeface="Calibri"/>
                <a:cs typeface="Calibri"/>
              </a:rPr>
              <a:t>x</a:t>
            </a:r>
            <a:r>
              <a:rPr dirty="0" sz="2400" spc="-25" i="1">
                <a:solidFill>
                  <a:srgbClr val="000000"/>
                </a:solidFill>
                <a:latin typeface="Calibri"/>
                <a:cs typeface="Calibri"/>
              </a:rPr>
              <a:t>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478739" y="2761614"/>
            <a:ext cx="7436484" cy="3274060"/>
          </a:xfrm>
          <a:prstGeom prst="rect">
            <a:avLst/>
          </a:prstGeom>
        </p:spPr>
        <p:txBody>
          <a:bodyPr wrap="square" lIns="0" tIns="152400" rIns="0" bIns="0" rtlCol="0" vert="horz">
            <a:spAutoFit/>
          </a:bodyPr>
          <a:lstStyle/>
          <a:p>
            <a:pPr marL="2089150" marR="1950085" indent="-6350">
              <a:lnSpc>
                <a:spcPct val="77000"/>
              </a:lnSpc>
              <a:spcBef>
                <a:spcPts val="1200"/>
              </a:spcBef>
              <a:tabLst>
                <a:tab pos="4093210" algn="l"/>
              </a:tabLst>
            </a:pPr>
            <a:r>
              <a:rPr dirty="0" baseline="12500" sz="6000" spc="-30" b="1">
                <a:latin typeface="Symbol"/>
                <a:cs typeface="Symbol"/>
              </a:rPr>
              <a:t></a:t>
            </a:r>
            <a:r>
              <a:rPr dirty="0" sz="2400" spc="-20" b="1" i="1">
                <a:latin typeface="Calibri"/>
                <a:cs typeface="Calibri"/>
              </a:rPr>
              <a:t>i</a:t>
            </a:r>
            <a:r>
              <a:rPr dirty="0" sz="2500" spc="-20" b="1" i="1">
                <a:latin typeface="Symbol"/>
                <a:cs typeface="Symbol"/>
              </a:rPr>
              <a:t></a:t>
            </a:r>
            <a:r>
              <a:rPr dirty="0" sz="2400" spc="-20" b="1" i="1">
                <a:latin typeface="Calibri"/>
                <a:cs typeface="Calibri"/>
              </a:rPr>
              <a:t>k</a:t>
            </a:r>
            <a:r>
              <a:rPr dirty="0" sz="2500" spc="-20" b="1" i="1">
                <a:latin typeface="Symbol"/>
                <a:cs typeface="Symbol"/>
              </a:rPr>
              <a:t></a:t>
            </a:r>
            <a:r>
              <a:rPr dirty="0" sz="2400" spc="-20" b="1" i="1">
                <a:latin typeface="Calibri"/>
                <a:cs typeface="Calibri"/>
              </a:rPr>
              <a:t>n</a:t>
            </a:r>
            <a:r>
              <a:rPr dirty="0" sz="2400" spc="-60" b="1" i="1">
                <a:latin typeface="Calibri"/>
                <a:cs typeface="Calibri"/>
              </a:rPr>
              <a:t> </a:t>
            </a:r>
            <a:r>
              <a:rPr dirty="0" baseline="13888" sz="5400" b="1" i="1">
                <a:latin typeface="Calibri"/>
                <a:cs typeface="Calibri"/>
              </a:rPr>
              <a:t>w</a:t>
            </a:r>
            <a:r>
              <a:rPr dirty="0" sz="2400" b="1" i="1">
                <a:latin typeface="Calibri"/>
                <a:cs typeface="Calibri"/>
              </a:rPr>
              <a:t>k</a:t>
            </a:r>
            <a:r>
              <a:rPr dirty="0" baseline="13888" sz="5400" b="1" i="1">
                <a:latin typeface="Calibri"/>
                <a:cs typeface="Calibri"/>
              </a:rPr>
              <a:t>x</a:t>
            </a:r>
            <a:r>
              <a:rPr dirty="0" sz="2400" b="1" i="1">
                <a:latin typeface="Calibri"/>
                <a:cs typeface="Calibri"/>
              </a:rPr>
              <a:t>k</a:t>
            </a:r>
            <a:r>
              <a:rPr dirty="0" sz="2400" spc="254" b="1" i="1">
                <a:latin typeface="Calibri"/>
                <a:cs typeface="Calibri"/>
              </a:rPr>
              <a:t> </a:t>
            </a:r>
            <a:r>
              <a:rPr dirty="0" baseline="13157" sz="5700" spc="-195" b="1" i="1">
                <a:latin typeface="Symbol"/>
                <a:cs typeface="Symbol"/>
              </a:rPr>
              <a:t></a:t>
            </a:r>
            <a:r>
              <a:rPr dirty="0" baseline="13157" sz="5700" spc="-195">
                <a:latin typeface="Times New Roman"/>
                <a:cs typeface="Times New Roman"/>
              </a:rPr>
              <a:t> </a:t>
            </a:r>
            <a:r>
              <a:rPr dirty="0" baseline="13888" sz="5400" spc="-75" b="1" i="1">
                <a:latin typeface="Calibri"/>
                <a:cs typeface="Calibri"/>
              </a:rPr>
              <a:t>j</a:t>
            </a:r>
            <a:r>
              <a:rPr dirty="0" baseline="13888" sz="5400" spc="-75" b="1" i="1">
                <a:latin typeface="Calibri"/>
                <a:cs typeface="Calibri"/>
              </a:rPr>
              <a:t> </a:t>
            </a:r>
            <a:r>
              <a:rPr dirty="0" sz="3600" b="1" i="1">
                <a:latin typeface="Calibri"/>
                <a:cs typeface="Calibri"/>
              </a:rPr>
              <a:t>x</a:t>
            </a:r>
            <a:r>
              <a:rPr dirty="0" baseline="-20833" sz="3600" b="1" i="1">
                <a:latin typeface="Calibri"/>
                <a:cs typeface="Calibri"/>
              </a:rPr>
              <a:t>k</a:t>
            </a:r>
            <a:r>
              <a:rPr dirty="0" sz="3800" b="1" i="1">
                <a:latin typeface="Symbol"/>
                <a:cs typeface="Symbol"/>
              </a:rPr>
              <a:t></a:t>
            </a:r>
            <a:r>
              <a:rPr dirty="0" sz="3600" b="1" i="1">
                <a:latin typeface="Calibri"/>
                <a:cs typeface="Calibri"/>
              </a:rPr>
              <a:t>{0,</a:t>
            </a:r>
            <a:r>
              <a:rPr dirty="0" sz="3600" spc="-180" b="1" i="1">
                <a:latin typeface="Calibri"/>
                <a:cs typeface="Calibri"/>
              </a:rPr>
              <a:t> </a:t>
            </a:r>
            <a:r>
              <a:rPr dirty="0" sz="3600" spc="-25" b="1" i="1">
                <a:latin typeface="Calibri"/>
                <a:cs typeface="Calibri"/>
              </a:rPr>
              <a:t>1},</a:t>
            </a:r>
            <a:r>
              <a:rPr dirty="0" sz="3600" b="1" i="1">
                <a:latin typeface="Calibri"/>
                <a:cs typeface="Calibri"/>
              </a:rPr>
              <a:t>	</a:t>
            </a:r>
            <a:r>
              <a:rPr dirty="0" sz="3600" spc="-35" b="1" i="1">
                <a:latin typeface="Calibri"/>
                <a:cs typeface="Calibri"/>
              </a:rPr>
              <a:t>i</a:t>
            </a:r>
            <a:r>
              <a:rPr dirty="0" sz="3800" spc="-35" b="1" i="1">
                <a:latin typeface="Symbol"/>
                <a:cs typeface="Symbol"/>
              </a:rPr>
              <a:t></a:t>
            </a:r>
            <a:r>
              <a:rPr dirty="0" sz="3800" spc="-180">
                <a:latin typeface="Times New Roman"/>
                <a:cs typeface="Times New Roman"/>
              </a:rPr>
              <a:t> </a:t>
            </a:r>
            <a:r>
              <a:rPr dirty="0" sz="3600" b="1" i="1">
                <a:latin typeface="Calibri"/>
                <a:cs typeface="Calibri"/>
              </a:rPr>
              <a:t>k</a:t>
            </a:r>
            <a:r>
              <a:rPr dirty="0" sz="3600" spc="-35" b="1" i="1">
                <a:latin typeface="Calibri"/>
                <a:cs typeface="Calibri"/>
              </a:rPr>
              <a:t> </a:t>
            </a:r>
            <a:r>
              <a:rPr dirty="0" sz="3800" spc="-130" b="1" i="1">
                <a:latin typeface="Symbol"/>
                <a:cs typeface="Symbol"/>
              </a:rPr>
              <a:t></a:t>
            </a:r>
            <a:r>
              <a:rPr dirty="0" sz="3800" spc="-135">
                <a:latin typeface="Times New Roman"/>
                <a:cs typeface="Times New Roman"/>
              </a:rPr>
              <a:t> </a:t>
            </a:r>
            <a:r>
              <a:rPr dirty="0" sz="3600" spc="-50" b="1" i="1">
                <a:latin typeface="Calibri"/>
                <a:cs typeface="Calibri"/>
              </a:rPr>
              <a:t>n</a:t>
            </a:r>
            <a:endParaRPr sz="3600">
              <a:latin typeface="Calibri"/>
              <a:cs typeface="Calibri"/>
            </a:endParaRPr>
          </a:p>
          <a:p>
            <a:pPr marL="231140">
              <a:lnSpc>
                <a:spcPts val="4315"/>
              </a:lnSpc>
            </a:pPr>
            <a:r>
              <a:rPr dirty="0" sz="3600" spc="-35" b="1">
                <a:latin typeface="宋体"/>
                <a:cs typeface="宋体"/>
              </a:rPr>
              <a:t>的</a:t>
            </a:r>
            <a:r>
              <a:rPr dirty="0" sz="3600" spc="-35" b="1">
                <a:latin typeface="宋体"/>
                <a:cs typeface="宋体"/>
              </a:rPr>
              <a:t>最</a:t>
            </a:r>
            <a:r>
              <a:rPr dirty="0" sz="3600" spc="-35" b="1">
                <a:latin typeface="宋体"/>
                <a:cs typeface="宋体"/>
              </a:rPr>
              <a:t>优</a:t>
            </a:r>
            <a:r>
              <a:rPr dirty="0" sz="3600" spc="-35" b="1">
                <a:latin typeface="宋体"/>
                <a:cs typeface="宋体"/>
              </a:rPr>
              <a:t>解</a:t>
            </a:r>
            <a:r>
              <a:rPr dirty="0" sz="3600" spc="-35" b="1">
                <a:latin typeface="宋体"/>
                <a:cs typeface="宋体"/>
              </a:rPr>
              <a:t>代</a:t>
            </a:r>
            <a:r>
              <a:rPr dirty="0" sz="3600" spc="-35" b="1">
                <a:latin typeface="宋体"/>
                <a:cs typeface="宋体"/>
              </a:rPr>
              <a:t>价</a:t>
            </a:r>
            <a:r>
              <a:rPr dirty="0" sz="3600" spc="-50" b="1">
                <a:latin typeface="宋体"/>
                <a:cs typeface="宋体"/>
              </a:rPr>
              <a:t>为</a:t>
            </a:r>
            <a:r>
              <a:rPr dirty="0" sz="3600" b="1" i="1">
                <a:latin typeface="Calibri"/>
                <a:cs typeface="Calibri"/>
              </a:rPr>
              <a:t>m(i,</a:t>
            </a:r>
            <a:r>
              <a:rPr dirty="0" sz="3600" spc="55" b="1" i="1">
                <a:latin typeface="Calibri"/>
                <a:cs typeface="Calibri"/>
              </a:rPr>
              <a:t> </a:t>
            </a:r>
            <a:r>
              <a:rPr dirty="0" sz="3600" spc="-25" b="1" i="1">
                <a:latin typeface="Calibri"/>
                <a:cs typeface="Calibri"/>
              </a:rPr>
              <a:t>j).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00">
              <a:latin typeface="Calibri"/>
              <a:cs typeface="Calibri"/>
            </a:endParaRPr>
          </a:p>
          <a:p>
            <a:pPr marL="25400" marR="17780" indent="205740">
              <a:lnSpc>
                <a:spcPct val="100000"/>
              </a:lnSpc>
            </a:pPr>
            <a:r>
              <a:rPr dirty="0" sz="3600" spc="-40" b="1">
                <a:solidFill>
                  <a:srgbClr val="FF0000"/>
                </a:solidFill>
                <a:latin typeface="宋体"/>
                <a:cs typeface="宋体"/>
              </a:rPr>
              <a:t>即</a:t>
            </a:r>
            <a:r>
              <a:rPr dirty="0" sz="3600" b="1" i="1">
                <a:solidFill>
                  <a:srgbClr val="FF0000"/>
                </a:solidFill>
                <a:latin typeface="Calibri"/>
                <a:cs typeface="Calibri"/>
              </a:rPr>
              <a:t>m(i,</a:t>
            </a:r>
            <a:r>
              <a:rPr dirty="0" sz="3600" spc="55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600" spc="-10" b="1" i="1">
                <a:solidFill>
                  <a:srgbClr val="FF0000"/>
                </a:solidFill>
                <a:latin typeface="Calibri"/>
                <a:cs typeface="Calibri"/>
              </a:rPr>
              <a:t>j)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是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背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包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容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量</a:t>
            </a:r>
            <a:r>
              <a:rPr dirty="0" sz="3600" spc="-45" b="1">
                <a:solidFill>
                  <a:srgbClr val="FF0000"/>
                </a:solidFill>
                <a:latin typeface="宋体"/>
                <a:cs typeface="宋体"/>
              </a:rPr>
              <a:t>为</a:t>
            </a:r>
            <a:r>
              <a:rPr dirty="0" sz="3600" b="1" i="1">
                <a:solidFill>
                  <a:srgbClr val="FF0000"/>
                </a:solidFill>
                <a:latin typeface="Calibri"/>
                <a:cs typeface="Calibri"/>
              </a:rPr>
              <a:t>j</a:t>
            </a:r>
            <a:r>
              <a:rPr dirty="0" sz="3600" spc="25" b="1">
                <a:solidFill>
                  <a:srgbClr val="FF0000"/>
                </a:solidFill>
                <a:latin typeface="Calibri"/>
                <a:cs typeface="Calibri"/>
              </a:rPr>
              <a:t>, 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可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选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物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品</a:t>
            </a:r>
            <a:r>
              <a:rPr dirty="0" sz="3600" spc="-45" b="1">
                <a:solidFill>
                  <a:srgbClr val="FF0000"/>
                </a:solidFill>
                <a:latin typeface="宋体"/>
                <a:cs typeface="宋体"/>
              </a:rPr>
              <a:t>为</a:t>
            </a:r>
            <a:r>
              <a:rPr dirty="0" sz="3600" spc="-25" b="1" i="1">
                <a:solidFill>
                  <a:srgbClr val="FF0000"/>
                </a:solidFill>
                <a:latin typeface="Calibri"/>
                <a:cs typeface="Calibri"/>
              </a:rPr>
              <a:t>i,</a:t>
            </a:r>
            <a:r>
              <a:rPr dirty="0" sz="3600" spc="-25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600" b="1" i="1">
                <a:solidFill>
                  <a:srgbClr val="FF0000"/>
                </a:solidFill>
                <a:latin typeface="Calibri"/>
                <a:cs typeface="Calibri"/>
              </a:rPr>
              <a:t>i+1</a:t>
            </a:r>
            <a:r>
              <a:rPr dirty="0" sz="3600" spc="5" b="1" i="1">
                <a:solidFill>
                  <a:srgbClr val="FF0000"/>
                </a:solidFill>
                <a:latin typeface="Calibri"/>
                <a:cs typeface="Calibri"/>
              </a:rPr>
              <a:t>, …, </a:t>
            </a:r>
            <a:r>
              <a:rPr dirty="0" sz="3600" b="1" i="1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dirty="0" sz="3600" spc="10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时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问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题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最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优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解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代</a:t>
            </a:r>
            <a:r>
              <a:rPr dirty="0" sz="3600" spc="-50" b="1">
                <a:solidFill>
                  <a:srgbClr val="FF0000"/>
                </a:solidFill>
                <a:latin typeface="宋体"/>
                <a:cs typeface="宋体"/>
              </a:rPr>
              <a:t>价</a:t>
            </a:r>
            <a:r>
              <a:rPr dirty="0" sz="3600" spc="-50" b="1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731" y="1375806"/>
            <a:ext cx="1833372" cy="45651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13231" y="2205227"/>
            <a:ext cx="8025765" cy="1407160"/>
            <a:chOff x="713231" y="2205227"/>
            <a:chExt cx="8025765" cy="140716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9263" y="2448688"/>
              <a:ext cx="498348" cy="39252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7383" y="2225039"/>
              <a:ext cx="633984" cy="89916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7968" y="2225039"/>
              <a:ext cx="3680459" cy="89916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15028" y="2205227"/>
              <a:ext cx="758951" cy="89916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2020" y="2225039"/>
              <a:ext cx="1022603" cy="89916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21223" y="2225039"/>
              <a:ext cx="836676" cy="89916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5272" y="2491739"/>
              <a:ext cx="438912" cy="61569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3231" y="2712719"/>
              <a:ext cx="987552" cy="89915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7383" y="2712719"/>
              <a:ext cx="633984" cy="89915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7968" y="2712719"/>
              <a:ext cx="5067300" cy="89915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01867" y="2712719"/>
              <a:ext cx="658367" cy="89915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26835" y="2712719"/>
              <a:ext cx="836675" cy="89915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10884" y="2979419"/>
              <a:ext cx="438912" cy="61569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97167" y="2712719"/>
              <a:ext cx="1053084" cy="899159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97623" y="2979419"/>
              <a:ext cx="438912" cy="61569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83908" y="2712719"/>
              <a:ext cx="1234440" cy="89915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84948" y="2692908"/>
              <a:ext cx="758951" cy="89916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01939" y="2712719"/>
              <a:ext cx="836676" cy="89915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85988" y="2979419"/>
              <a:ext cx="438911" cy="615696"/>
            </a:xfrm>
            <a:prstGeom prst="rect">
              <a:avLst/>
            </a:prstGeom>
          </p:spPr>
        </p:pic>
      </p:grpSp>
      <p:grpSp>
        <p:nvGrpSpPr>
          <p:cNvPr id="23" name="object 23" descr=""/>
          <p:cNvGrpSpPr/>
          <p:nvPr/>
        </p:nvGrpSpPr>
        <p:grpSpPr>
          <a:xfrm>
            <a:off x="713231" y="3668267"/>
            <a:ext cx="4521835" cy="1407160"/>
            <a:chOff x="713231" y="3668267"/>
            <a:chExt cx="4521835" cy="1407160"/>
          </a:xfrm>
        </p:grpSpPr>
        <p:pic>
          <p:nvPicPr>
            <p:cNvPr id="24" name="object 2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3231" y="3688079"/>
              <a:ext cx="3349752" cy="89916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9583" y="3668267"/>
              <a:ext cx="758951" cy="89916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38015" y="3688079"/>
              <a:ext cx="931163" cy="89916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35779" y="3688079"/>
              <a:ext cx="836676" cy="89916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19828" y="3954779"/>
              <a:ext cx="515112" cy="615695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3231" y="4175759"/>
              <a:ext cx="2016252" cy="899159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96084" y="4175759"/>
              <a:ext cx="723900" cy="899159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67355" y="4442459"/>
              <a:ext cx="515112" cy="615695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28415" y="4175759"/>
              <a:ext cx="728472" cy="899159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23487" y="4155947"/>
              <a:ext cx="758951" cy="89915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31920" y="4175759"/>
              <a:ext cx="836676" cy="899159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15967" y="4442459"/>
              <a:ext cx="515112" cy="615695"/>
            </a:xfrm>
            <a:prstGeom prst="rect">
              <a:avLst/>
            </a:prstGeom>
          </p:spPr>
        </p:pic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491439" y="1281760"/>
            <a:ext cx="186182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5">
                <a:solidFill>
                  <a:srgbClr val="000000"/>
                </a:solidFill>
                <a:latin typeface="宋体"/>
                <a:cs typeface="宋体"/>
              </a:rPr>
              <a:t>递</a:t>
            </a:r>
            <a:r>
              <a:rPr dirty="0" sz="3600" spc="-35">
                <a:solidFill>
                  <a:srgbClr val="000000"/>
                </a:solidFill>
                <a:latin typeface="宋体"/>
                <a:cs typeface="宋体"/>
              </a:rPr>
              <a:t>归</a:t>
            </a:r>
            <a:r>
              <a:rPr dirty="0" sz="3600" spc="-35">
                <a:solidFill>
                  <a:srgbClr val="000000"/>
                </a:solidFill>
                <a:latin typeface="宋体"/>
                <a:cs typeface="宋体"/>
              </a:rPr>
              <a:t>方</a:t>
            </a:r>
            <a:r>
              <a:rPr dirty="0" sz="3600" spc="-50">
                <a:solidFill>
                  <a:srgbClr val="000000"/>
                </a:solidFill>
                <a:latin typeface="宋体"/>
                <a:cs typeface="宋体"/>
              </a:rPr>
              <a:t>程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951991" y="2315337"/>
            <a:ext cx="278574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m(i,</a:t>
            </a:r>
            <a:r>
              <a:rPr dirty="0" sz="3200" spc="-5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j) =</a:t>
            </a:r>
            <a:r>
              <a:rPr dirty="0" sz="3200" spc="-5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m(i+1, </a:t>
            </a:r>
            <a:r>
              <a:rPr dirty="0" sz="3200" spc="-25" b="1" i="1">
                <a:solidFill>
                  <a:srgbClr val="FF0000"/>
                </a:solidFill>
                <a:latin typeface="Calibri"/>
                <a:cs typeface="Calibri"/>
              </a:rPr>
              <a:t>j)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4423915" y="2293330"/>
            <a:ext cx="1457960" cy="5403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dirty="0" sz="3350" b="1" i="1">
                <a:solidFill>
                  <a:srgbClr val="FF0000"/>
                </a:solidFill>
                <a:latin typeface="Symbol"/>
                <a:cs typeface="Symbol"/>
              </a:rPr>
              <a:t></a:t>
            </a:r>
            <a:r>
              <a:rPr dirty="0" sz="3350" spc="-13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j</a:t>
            </a:r>
            <a:r>
              <a:rPr dirty="0" sz="3200" spc="-40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&lt;</a:t>
            </a:r>
            <a:r>
              <a:rPr dirty="0" sz="3200" spc="-45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200" spc="-25" b="1" i="1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dirty="0" baseline="-21164" sz="3150" spc="-37" b="1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endParaRPr baseline="-21164" sz="315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926591" y="2803398"/>
            <a:ext cx="638810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m(i,</a:t>
            </a:r>
            <a:r>
              <a:rPr dirty="0" sz="3200" spc="-10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j) =</a:t>
            </a:r>
            <a:r>
              <a:rPr dirty="0" sz="3200" spc="5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max{m(i+1,</a:t>
            </a:r>
            <a:r>
              <a:rPr dirty="0" sz="3200" spc="-15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j), m(i+1,</a:t>
            </a:r>
            <a:r>
              <a:rPr dirty="0" sz="3200" spc="15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200" spc="-15" b="1" i="1">
                <a:solidFill>
                  <a:srgbClr val="FF0000"/>
                </a:solidFill>
                <a:latin typeface="Calibri"/>
                <a:cs typeface="Calibri"/>
              </a:rPr>
              <a:t>j-</a:t>
            </a:r>
            <a:r>
              <a:rPr dirty="0" sz="3200" spc="-10" b="1" i="1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dirty="0" baseline="-21164" sz="3150" spc="-15" b="1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3200" spc="-10" b="1" i="1">
                <a:solidFill>
                  <a:srgbClr val="FF0000"/>
                </a:solidFill>
                <a:latin typeface="Calibri"/>
                <a:cs typeface="Calibri"/>
              </a:rPr>
              <a:t>)+v</a:t>
            </a:r>
            <a:r>
              <a:rPr dirty="0" baseline="-21164" sz="3150" spc="-15" b="1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3200" spc="-10" b="1" i="1">
                <a:solidFill>
                  <a:srgbClr val="FF0000"/>
                </a:solidFill>
                <a:latin typeface="Calibri"/>
                <a:cs typeface="Calibri"/>
              </a:rPr>
              <a:t>}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7604452" y="2781391"/>
            <a:ext cx="958215" cy="5403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j</a:t>
            </a:r>
            <a:r>
              <a:rPr dirty="0" sz="3200" spc="-60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350" b="1" i="1">
                <a:solidFill>
                  <a:srgbClr val="FF0000"/>
                </a:solidFill>
                <a:latin typeface="Symbol"/>
                <a:cs typeface="Symbol"/>
              </a:rPr>
              <a:t></a:t>
            </a:r>
            <a:r>
              <a:rPr dirty="0" sz="3350" spc="-14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25" b="1" i="1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dirty="0" baseline="-21164" sz="3150" spc="-37" b="1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endParaRPr baseline="-21164" sz="315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926591" y="3778707"/>
            <a:ext cx="1892935" cy="1002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m(n,</a:t>
            </a:r>
            <a:r>
              <a:rPr dirty="0" sz="3200" spc="-5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j)</a:t>
            </a:r>
            <a:r>
              <a:rPr dirty="0" sz="3200" spc="-5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= </a:t>
            </a:r>
            <a:r>
              <a:rPr dirty="0" sz="3200" spc="-50" b="1" i="1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endParaRPr sz="32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m(n, j) =</a:t>
            </a:r>
            <a:r>
              <a:rPr dirty="0" sz="3200" spc="-10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200" spc="-25" b="1" i="1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dirty="0" baseline="-21164" sz="3150" spc="-37" b="1" i="1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endParaRPr baseline="-21164" sz="315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3446065" y="3756684"/>
            <a:ext cx="1626235" cy="102870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133985" marR="30480" indent="-96520">
              <a:lnSpc>
                <a:spcPts val="3840"/>
              </a:lnSpc>
              <a:spcBef>
                <a:spcPts val="405"/>
              </a:spcBef>
              <a:tabLst>
                <a:tab pos="737235" algn="l"/>
              </a:tabLst>
            </a:pP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dirty="0" sz="3200" spc="-10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350" spc="-60" b="1" i="1">
                <a:solidFill>
                  <a:srgbClr val="FF0000"/>
                </a:solidFill>
                <a:latin typeface="Symbol"/>
                <a:cs typeface="Symbol"/>
              </a:rPr>
              <a:t></a:t>
            </a:r>
            <a:r>
              <a:rPr dirty="0" sz="335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350" spc="-80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j </a:t>
            </a:r>
            <a:r>
              <a:rPr dirty="0" sz="3200" spc="-10" b="1" i="1">
                <a:solidFill>
                  <a:srgbClr val="FF0000"/>
                </a:solidFill>
                <a:latin typeface="Calibri"/>
                <a:cs typeface="Calibri"/>
              </a:rPr>
              <a:t>&lt;w</a:t>
            </a:r>
            <a:r>
              <a:rPr dirty="0" baseline="-21164" sz="3150" spc="-15" b="1" i="1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dirty="0" baseline="-21164" sz="3150" spc="-15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j</a:t>
            </a:r>
            <a:r>
              <a:rPr dirty="0" sz="3200" spc="-10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350" spc="-50" b="1" i="1">
                <a:solidFill>
                  <a:srgbClr val="FF0000"/>
                </a:solidFill>
                <a:latin typeface="Symbol"/>
                <a:cs typeface="Symbol"/>
              </a:rPr>
              <a:t></a:t>
            </a:r>
            <a:r>
              <a:rPr dirty="0" sz="335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25" b="1" i="1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dirty="0" baseline="-21164" sz="3150" spc="-37" b="1" i="1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endParaRPr baseline="-21164" sz="3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9296" y="202184"/>
            <a:ext cx="553021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5">
                <a:solidFill>
                  <a:srgbClr val="006FC0"/>
                </a:solidFill>
                <a:latin typeface="宋体"/>
                <a:cs typeface="宋体"/>
              </a:rPr>
              <a:t>自</a:t>
            </a:r>
            <a:r>
              <a:rPr dirty="0" sz="3600" spc="-35">
                <a:solidFill>
                  <a:srgbClr val="006FC0"/>
                </a:solidFill>
                <a:latin typeface="宋体"/>
                <a:cs typeface="宋体"/>
              </a:rPr>
              <a:t>底</a:t>
            </a:r>
            <a:r>
              <a:rPr dirty="0" sz="3600" spc="-35">
                <a:solidFill>
                  <a:srgbClr val="006FC0"/>
                </a:solidFill>
                <a:latin typeface="宋体"/>
                <a:cs typeface="宋体"/>
              </a:rPr>
              <a:t>向</a:t>
            </a:r>
            <a:r>
              <a:rPr dirty="0" sz="3600" spc="-35">
                <a:solidFill>
                  <a:srgbClr val="006FC0"/>
                </a:solidFill>
                <a:latin typeface="宋体"/>
                <a:cs typeface="宋体"/>
              </a:rPr>
              <a:t>上</a:t>
            </a:r>
            <a:r>
              <a:rPr dirty="0" sz="3600" spc="-35">
                <a:solidFill>
                  <a:srgbClr val="006FC0"/>
                </a:solidFill>
                <a:latin typeface="宋体"/>
                <a:cs typeface="宋体"/>
              </a:rPr>
              <a:t>计</a:t>
            </a:r>
            <a:r>
              <a:rPr dirty="0" sz="3600" spc="-35">
                <a:solidFill>
                  <a:srgbClr val="006FC0"/>
                </a:solidFill>
                <a:latin typeface="宋体"/>
                <a:cs typeface="宋体"/>
              </a:rPr>
              <a:t>算</a:t>
            </a:r>
            <a:r>
              <a:rPr dirty="0" sz="3600" spc="-35">
                <a:solidFill>
                  <a:srgbClr val="006FC0"/>
                </a:solidFill>
                <a:latin typeface="宋体"/>
                <a:cs typeface="宋体"/>
              </a:rPr>
              <a:t>优</a:t>
            </a:r>
            <a:r>
              <a:rPr dirty="0" sz="3600" spc="-35">
                <a:solidFill>
                  <a:srgbClr val="006FC0"/>
                </a:solidFill>
                <a:latin typeface="宋体"/>
                <a:cs typeface="宋体"/>
              </a:rPr>
              <a:t>化</a:t>
            </a:r>
            <a:r>
              <a:rPr dirty="0" sz="3600" spc="-35">
                <a:solidFill>
                  <a:srgbClr val="006FC0"/>
                </a:solidFill>
                <a:latin typeface="宋体"/>
                <a:cs typeface="宋体"/>
              </a:rPr>
              <a:t>解</a:t>
            </a:r>
            <a:r>
              <a:rPr dirty="0" sz="3600" spc="-35">
                <a:solidFill>
                  <a:srgbClr val="006FC0"/>
                </a:solidFill>
                <a:latin typeface="宋体"/>
                <a:cs typeface="宋体"/>
              </a:rPr>
              <a:t>的</a:t>
            </a:r>
            <a:r>
              <a:rPr dirty="0" sz="3600" spc="-35">
                <a:solidFill>
                  <a:srgbClr val="006FC0"/>
                </a:solidFill>
                <a:latin typeface="宋体"/>
                <a:cs typeface="宋体"/>
              </a:rPr>
              <a:t>代</a:t>
            </a:r>
            <a:r>
              <a:rPr dirty="0" sz="3600" spc="-50">
                <a:solidFill>
                  <a:srgbClr val="006FC0"/>
                </a:solidFill>
                <a:latin typeface="宋体"/>
                <a:cs typeface="宋体"/>
              </a:rPr>
              <a:t>价</a:t>
            </a:r>
            <a:endParaRPr sz="3600">
              <a:latin typeface="宋体"/>
              <a:cs typeface="宋体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530351" y="989075"/>
            <a:ext cx="4246880" cy="1424940"/>
            <a:chOff x="530351" y="989075"/>
            <a:chExt cx="4246880" cy="1424940"/>
          </a:xfrm>
        </p:grpSpPr>
        <p:sp>
          <p:nvSpPr>
            <p:cNvPr id="4" name="object 4" descr=""/>
            <p:cNvSpPr/>
            <p:nvPr/>
          </p:nvSpPr>
          <p:spPr>
            <a:xfrm>
              <a:off x="690562" y="1101788"/>
              <a:ext cx="4086225" cy="1078230"/>
            </a:xfrm>
            <a:custGeom>
              <a:avLst/>
              <a:gdLst/>
              <a:ahLst/>
              <a:cxnLst/>
              <a:rect l="l" t="t" r="r" b="b"/>
              <a:pathLst>
                <a:path w="4086225" h="1078230">
                  <a:moveTo>
                    <a:pt x="4086225" y="0"/>
                  </a:moveTo>
                  <a:lnTo>
                    <a:pt x="0" y="0"/>
                  </a:lnTo>
                  <a:lnTo>
                    <a:pt x="0" y="1077912"/>
                  </a:lnTo>
                  <a:lnTo>
                    <a:pt x="4086225" y="1077912"/>
                  </a:lnTo>
                  <a:lnTo>
                    <a:pt x="4086225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159" y="989075"/>
              <a:ext cx="1350264" cy="89916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6023" y="1027175"/>
              <a:ext cx="987551" cy="89916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0175" y="1027175"/>
              <a:ext cx="633984" cy="89916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0759" y="1027175"/>
              <a:ext cx="958596" cy="89916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5956" y="989075"/>
              <a:ext cx="1350264" cy="89916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351" y="1514855"/>
              <a:ext cx="1796795" cy="89916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3748" y="1514855"/>
              <a:ext cx="658368" cy="89916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18715" y="1514855"/>
              <a:ext cx="836676" cy="89916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02763" y="1781555"/>
              <a:ext cx="438912" cy="61569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89047" y="1514855"/>
              <a:ext cx="659892" cy="89916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15540" y="1476755"/>
              <a:ext cx="941832" cy="89916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23972" y="1514855"/>
              <a:ext cx="1923288" cy="899160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1138224" y="1116533"/>
            <a:ext cx="263969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35" b="1">
                <a:solidFill>
                  <a:srgbClr val="FF0000"/>
                </a:solidFill>
                <a:latin typeface="宋体"/>
                <a:cs typeface="宋体"/>
              </a:rPr>
              <a:t>计算</a:t>
            </a: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m(i,</a:t>
            </a:r>
            <a:r>
              <a:rPr dirty="0" sz="3200" spc="10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200" spc="-10" b="1" i="1">
                <a:solidFill>
                  <a:srgbClr val="FF0000"/>
                </a:solidFill>
                <a:latin typeface="Calibri"/>
                <a:cs typeface="Calibri"/>
              </a:rPr>
              <a:t>j)</a:t>
            </a:r>
            <a:r>
              <a:rPr dirty="0" sz="3200" spc="-35" b="1">
                <a:solidFill>
                  <a:srgbClr val="FF0000"/>
                </a:solidFill>
                <a:latin typeface="宋体"/>
                <a:cs typeface="宋体"/>
              </a:rPr>
              <a:t>需</a:t>
            </a:r>
            <a:r>
              <a:rPr dirty="0" sz="3200" spc="-50" b="1">
                <a:solidFill>
                  <a:srgbClr val="FF0000"/>
                </a:solidFill>
                <a:latin typeface="宋体"/>
                <a:cs typeface="宋体"/>
              </a:rPr>
              <a:t>要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461386" y="1840737"/>
            <a:ext cx="92075" cy="3511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00" spc="5" b="1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69416" y="1604518"/>
            <a:ext cx="371094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m(i+1,</a:t>
            </a:r>
            <a:r>
              <a:rPr dirty="0" sz="3200" spc="5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200" spc="-10" b="1" i="1">
                <a:solidFill>
                  <a:srgbClr val="FF0000"/>
                </a:solidFill>
                <a:latin typeface="Calibri"/>
                <a:cs typeface="Calibri"/>
              </a:rPr>
              <a:t>j-</a:t>
            </a: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dirty="0" sz="3200" spc="-100" b="1" i="1">
                <a:solidFill>
                  <a:srgbClr val="FF0000"/>
                </a:solidFill>
                <a:latin typeface="Calibri"/>
                <a:cs typeface="Calibri"/>
              </a:rPr>
              <a:t> )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和</a:t>
            </a: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m(i+1,</a:t>
            </a:r>
            <a:r>
              <a:rPr dirty="0" sz="3200" spc="10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200" spc="-25" b="1" i="1">
                <a:solidFill>
                  <a:srgbClr val="FF0000"/>
                </a:solidFill>
                <a:latin typeface="Calibri"/>
                <a:cs typeface="Calibri"/>
              </a:rPr>
              <a:t>j)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5408676" y="1199388"/>
            <a:ext cx="2880360" cy="937260"/>
            <a:chOff x="5408676" y="1199388"/>
            <a:chExt cx="2880360" cy="937260"/>
          </a:xfrm>
        </p:grpSpPr>
        <p:pic>
          <p:nvPicPr>
            <p:cNvPr id="21" name="object 2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08676" y="1409344"/>
              <a:ext cx="406907" cy="41078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47360" y="1237488"/>
              <a:ext cx="836676" cy="89916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31408" y="1504188"/>
              <a:ext cx="438912" cy="615696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17692" y="1237488"/>
              <a:ext cx="736091" cy="89916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20384" y="1199388"/>
              <a:ext cx="1350264" cy="89916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37248" y="1237488"/>
              <a:ext cx="728472" cy="89916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32320" y="1237488"/>
              <a:ext cx="1156716" cy="899160"/>
            </a:xfrm>
            <a:prstGeom prst="rect">
              <a:avLst/>
            </a:prstGeom>
          </p:spPr>
        </p:pic>
      </p:grpSp>
      <p:sp>
        <p:nvSpPr>
          <p:cNvPr id="28" name="object 28" descr=""/>
          <p:cNvSpPr txBox="1"/>
          <p:nvPr/>
        </p:nvSpPr>
        <p:spPr>
          <a:xfrm>
            <a:off x="6090665" y="1564081"/>
            <a:ext cx="92710" cy="3517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00" spc="5" b="1" i="1">
                <a:latin typeface="Calibri"/>
                <a:cs typeface="Calibri"/>
              </a:rPr>
              <a:t>i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378577" y="1327861"/>
            <a:ext cx="264287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30" b="1">
                <a:latin typeface="宋体"/>
                <a:cs typeface="宋体"/>
              </a:rPr>
              <a:t>令</a:t>
            </a:r>
            <a:r>
              <a:rPr dirty="0" sz="3200" b="1" i="1">
                <a:latin typeface="Calibri"/>
                <a:cs typeface="Calibri"/>
              </a:rPr>
              <a:t>w</a:t>
            </a:r>
            <a:r>
              <a:rPr dirty="0" sz="3200" spc="-100" b="1" i="1">
                <a:latin typeface="Calibri"/>
                <a:cs typeface="Calibri"/>
              </a:rPr>
              <a:t> =</a:t>
            </a:r>
            <a:r>
              <a:rPr dirty="0" sz="3200" spc="-35" b="1">
                <a:latin typeface="宋体"/>
                <a:cs typeface="宋体"/>
              </a:rPr>
              <a:t>整数</a:t>
            </a:r>
            <a:r>
              <a:rPr dirty="0" sz="3200" b="1">
                <a:latin typeface="Calibri"/>
                <a:cs typeface="Calibri"/>
              </a:rPr>
              <a:t>, </a:t>
            </a:r>
            <a:r>
              <a:rPr dirty="0" sz="3200" spc="-25" b="1" i="1">
                <a:latin typeface="Calibri"/>
                <a:cs typeface="Calibri"/>
              </a:rPr>
              <a:t>n=4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5756147" y="3252215"/>
            <a:ext cx="1529080" cy="513715"/>
            <a:chOff x="5756147" y="3252215"/>
            <a:chExt cx="1529080" cy="513715"/>
          </a:xfrm>
        </p:grpSpPr>
        <p:sp>
          <p:nvSpPr>
            <p:cNvPr id="31" name="object 31" descr=""/>
            <p:cNvSpPr/>
            <p:nvPr/>
          </p:nvSpPr>
          <p:spPr>
            <a:xfrm>
              <a:off x="5808725" y="3283013"/>
              <a:ext cx="1476375" cy="462280"/>
            </a:xfrm>
            <a:custGeom>
              <a:avLst/>
              <a:gdLst/>
              <a:ahLst/>
              <a:cxnLst/>
              <a:rect l="l" t="t" r="r" b="b"/>
              <a:pathLst>
                <a:path w="1476375" h="462279">
                  <a:moveTo>
                    <a:pt x="1476375" y="0"/>
                  </a:moveTo>
                  <a:lnTo>
                    <a:pt x="0" y="0"/>
                  </a:lnTo>
                  <a:lnTo>
                    <a:pt x="0" y="461962"/>
                  </a:lnTo>
                  <a:lnTo>
                    <a:pt x="1476375" y="461962"/>
                  </a:lnTo>
                  <a:lnTo>
                    <a:pt x="1476375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56147" y="3252215"/>
              <a:ext cx="858011" cy="513587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06311" y="3252215"/>
              <a:ext cx="377952" cy="513587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76415" y="3252215"/>
              <a:ext cx="478536" cy="513587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92823" y="3404615"/>
              <a:ext cx="294131" cy="353568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24827" y="3252215"/>
              <a:ext cx="379475" cy="513587"/>
            </a:xfrm>
            <a:prstGeom prst="rect">
              <a:avLst/>
            </a:prstGeom>
          </p:spPr>
        </p:pic>
      </p:grpSp>
      <p:sp>
        <p:nvSpPr>
          <p:cNvPr id="37" name="object 37" descr=""/>
          <p:cNvSpPr txBox="1"/>
          <p:nvPr/>
        </p:nvSpPr>
        <p:spPr>
          <a:xfrm>
            <a:off x="5863082" y="3301365"/>
            <a:ext cx="10166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Calibri"/>
                <a:cs typeface="Calibri"/>
              </a:rPr>
              <a:t>m(2,C-</a:t>
            </a:r>
            <a:r>
              <a:rPr dirty="0" sz="1800" spc="-25" b="1" i="1">
                <a:latin typeface="Calibri"/>
                <a:cs typeface="Calibri"/>
              </a:rPr>
              <a:t>w</a:t>
            </a:r>
            <a:r>
              <a:rPr dirty="0" baseline="-20833" sz="1800" spc="-37" b="1" i="1">
                <a:latin typeface="Calibri"/>
                <a:cs typeface="Calibri"/>
              </a:rPr>
              <a:t>1</a:t>
            </a:r>
            <a:r>
              <a:rPr dirty="0" sz="1800" spc="-25" b="1" i="1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7600188" y="2534411"/>
            <a:ext cx="1116965" cy="513715"/>
            <a:chOff x="7600188" y="2534411"/>
            <a:chExt cx="1116965" cy="513715"/>
          </a:xfrm>
        </p:grpSpPr>
        <p:sp>
          <p:nvSpPr>
            <p:cNvPr id="39" name="object 39" descr=""/>
            <p:cNvSpPr/>
            <p:nvPr/>
          </p:nvSpPr>
          <p:spPr>
            <a:xfrm>
              <a:off x="7653401" y="2565463"/>
              <a:ext cx="1063625" cy="462280"/>
            </a:xfrm>
            <a:custGeom>
              <a:avLst/>
              <a:gdLst/>
              <a:ahLst/>
              <a:cxnLst/>
              <a:rect l="l" t="t" r="r" b="b"/>
              <a:pathLst>
                <a:path w="1063625" h="462280">
                  <a:moveTo>
                    <a:pt x="1063625" y="0"/>
                  </a:moveTo>
                  <a:lnTo>
                    <a:pt x="0" y="0"/>
                  </a:lnTo>
                  <a:lnTo>
                    <a:pt x="0" y="461962"/>
                  </a:lnTo>
                  <a:lnTo>
                    <a:pt x="1063625" y="461962"/>
                  </a:lnTo>
                  <a:lnTo>
                    <a:pt x="106362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00188" y="2534411"/>
              <a:ext cx="929640" cy="513588"/>
            </a:xfrm>
            <a:prstGeom prst="rect">
              <a:avLst/>
            </a:prstGeom>
          </p:spPr>
        </p:pic>
      </p:grpSp>
      <p:sp>
        <p:nvSpPr>
          <p:cNvPr id="41" name="object 41" descr=""/>
          <p:cNvSpPr txBox="1"/>
          <p:nvPr/>
        </p:nvSpPr>
        <p:spPr>
          <a:xfrm>
            <a:off x="7733538" y="2583941"/>
            <a:ext cx="6464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 i="1">
                <a:latin typeface="Calibri"/>
                <a:cs typeface="Calibri"/>
              </a:rPr>
              <a:t>m(1,C)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7600188" y="3252215"/>
            <a:ext cx="1116965" cy="513715"/>
            <a:chOff x="7600188" y="3252215"/>
            <a:chExt cx="1116965" cy="513715"/>
          </a:xfrm>
        </p:grpSpPr>
        <p:sp>
          <p:nvSpPr>
            <p:cNvPr id="43" name="object 43" descr=""/>
            <p:cNvSpPr/>
            <p:nvPr/>
          </p:nvSpPr>
          <p:spPr>
            <a:xfrm>
              <a:off x="7653401" y="3283013"/>
              <a:ext cx="1063625" cy="462280"/>
            </a:xfrm>
            <a:custGeom>
              <a:avLst/>
              <a:gdLst/>
              <a:ahLst/>
              <a:cxnLst/>
              <a:rect l="l" t="t" r="r" b="b"/>
              <a:pathLst>
                <a:path w="1063625" h="462279">
                  <a:moveTo>
                    <a:pt x="1063625" y="0"/>
                  </a:moveTo>
                  <a:lnTo>
                    <a:pt x="0" y="0"/>
                  </a:lnTo>
                  <a:lnTo>
                    <a:pt x="0" y="461962"/>
                  </a:lnTo>
                  <a:lnTo>
                    <a:pt x="1063625" y="461962"/>
                  </a:lnTo>
                  <a:lnTo>
                    <a:pt x="1063625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00188" y="3252215"/>
              <a:ext cx="929640" cy="513587"/>
            </a:xfrm>
            <a:prstGeom prst="rect">
              <a:avLst/>
            </a:prstGeom>
          </p:spPr>
        </p:pic>
      </p:grpSp>
      <p:sp>
        <p:nvSpPr>
          <p:cNvPr id="45" name="object 45" descr=""/>
          <p:cNvSpPr txBox="1"/>
          <p:nvPr/>
        </p:nvSpPr>
        <p:spPr>
          <a:xfrm>
            <a:off x="7733538" y="3301365"/>
            <a:ext cx="6464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 i="1">
                <a:latin typeface="Calibri"/>
                <a:cs typeface="Calibri"/>
              </a:rPr>
              <a:t>m(2,C)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295656" y="3974591"/>
            <a:ext cx="3496945" cy="1351915"/>
            <a:chOff x="295656" y="3974591"/>
            <a:chExt cx="3496945" cy="1351915"/>
          </a:xfrm>
        </p:grpSpPr>
        <p:sp>
          <p:nvSpPr>
            <p:cNvPr id="47" name="object 47" descr=""/>
            <p:cNvSpPr/>
            <p:nvPr/>
          </p:nvSpPr>
          <p:spPr>
            <a:xfrm>
              <a:off x="1830450" y="4005262"/>
              <a:ext cx="1962150" cy="462280"/>
            </a:xfrm>
            <a:custGeom>
              <a:avLst/>
              <a:gdLst/>
              <a:ahLst/>
              <a:cxnLst/>
              <a:rect l="l" t="t" r="r" b="b"/>
              <a:pathLst>
                <a:path w="1962150" h="462279">
                  <a:moveTo>
                    <a:pt x="1962150" y="0"/>
                  </a:moveTo>
                  <a:lnTo>
                    <a:pt x="0" y="0"/>
                  </a:lnTo>
                  <a:lnTo>
                    <a:pt x="0" y="461962"/>
                  </a:lnTo>
                  <a:lnTo>
                    <a:pt x="1962150" y="461962"/>
                  </a:lnTo>
                  <a:lnTo>
                    <a:pt x="1962150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78508" y="3974591"/>
              <a:ext cx="909828" cy="513588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80488" y="3974591"/>
              <a:ext cx="377951" cy="513588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50591" y="3974591"/>
              <a:ext cx="478536" cy="513588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67000" y="4126991"/>
              <a:ext cx="294131" cy="353568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699004" y="3974591"/>
              <a:ext cx="377951" cy="513588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769107" y="3974591"/>
              <a:ext cx="478536" cy="513588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985516" y="4126991"/>
              <a:ext cx="294131" cy="353568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017520" y="3974591"/>
              <a:ext cx="379476" cy="513588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347662" y="4843462"/>
              <a:ext cx="1090930" cy="462280"/>
            </a:xfrm>
            <a:custGeom>
              <a:avLst/>
              <a:gdLst/>
              <a:ahLst/>
              <a:cxnLst/>
              <a:rect l="l" t="t" r="r" b="b"/>
              <a:pathLst>
                <a:path w="1090930" h="462279">
                  <a:moveTo>
                    <a:pt x="1090612" y="0"/>
                  </a:moveTo>
                  <a:lnTo>
                    <a:pt x="0" y="0"/>
                  </a:lnTo>
                  <a:lnTo>
                    <a:pt x="0" y="461962"/>
                  </a:lnTo>
                  <a:lnTo>
                    <a:pt x="1090612" y="461962"/>
                  </a:lnTo>
                  <a:lnTo>
                    <a:pt x="1090612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95656" y="4812791"/>
              <a:ext cx="978408" cy="513588"/>
            </a:xfrm>
            <a:prstGeom prst="rect">
              <a:avLst/>
            </a:prstGeom>
          </p:spPr>
        </p:pic>
      </p:grpSp>
      <p:sp>
        <p:nvSpPr>
          <p:cNvPr id="58" name="object 58" descr=""/>
          <p:cNvSpPr txBox="1"/>
          <p:nvPr/>
        </p:nvSpPr>
        <p:spPr>
          <a:xfrm>
            <a:off x="1883917" y="4024121"/>
            <a:ext cx="13868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Calibri"/>
                <a:cs typeface="Calibri"/>
              </a:rPr>
              <a:t>m(3,</a:t>
            </a:r>
            <a:r>
              <a:rPr dirty="0" sz="1800" spc="15" b="1" i="1">
                <a:latin typeface="Calibri"/>
                <a:cs typeface="Calibri"/>
              </a:rPr>
              <a:t> </a:t>
            </a:r>
            <a:r>
              <a:rPr dirty="0" sz="1800" b="1" i="1">
                <a:latin typeface="Calibri"/>
                <a:cs typeface="Calibri"/>
              </a:rPr>
              <a:t>C-w</a:t>
            </a:r>
            <a:r>
              <a:rPr dirty="0" baseline="-20833" sz="1800" b="1" i="1">
                <a:latin typeface="Calibri"/>
                <a:cs typeface="Calibri"/>
              </a:rPr>
              <a:t>1</a:t>
            </a:r>
            <a:r>
              <a:rPr dirty="0" sz="1800" b="1" i="1">
                <a:latin typeface="Calibri"/>
                <a:cs typeface="Calibri"/>
              </a:rPr>
              <a:t>-</a:t>
            </a:r>
            <a:r>
              <a:rPr dirty="0" sz="1800" spc="-25" b="1" i="1">
                <a:latin typeface="Calibri"/>
                <a:cs typeface="Calibri"/>
              </a:rPr>
              <a:t>w</a:t>
            </a:r>
            <a:r>
              <a:rPr dirty="0" baseline="-20833" sz="1800" spc="-37" b="1" i="1">
                <a:latin typeface="Calibri"/>
                <a:cs typeface="Calibri"/>
              </a:rPr>
              <a:t>2</a:t>
            </a:r>
            <a:r>
              <a:rPr dirty="0" sz="1800" spc="-25" b="1" i="1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5756147" y="3973067"/>
            <a:ext cx="1529080" cy="513715"/>
            <a:chOff x="5756147" y="3973067"/>
            <a:chExt cx="1529080" cy="513715"/>
          </a:xfrm>
        </p:grpSpPr>
        <p:sp>
          <p:nvSpPr>
            <p:cNvPr id="60" name="object 60" descr=""/>
            <p:cNvSpPr/>
            <p:nvPr/>
          </p:nvSpPr>
          <p:spPr>
            <a:xfrm>
              <a:off x="5808725" y="4003611"/>
              <a:ext cx="1476375" cy="462280"/>
            </a:xfrm>
            <a:custGeom>
              <a:avLst/>
              <a:gdLst/>
              <a:ahLst/>
              <a:cxnLst/>
              <a:rect l="l" t="t" r="r" b="b"/>
              <a:pathLst>
                <a:path w="1476375" h="462279">
                  <a:moveTo>
                    <a:pt x="1476375" y="0"/>
                  </a:moveTo>
                  <a:lnTo>
                    <a:pt x="0" y="0"/>
                  </a:lnTo>
                  <a:lnTo>
                    <a:pt x="0" y="461962"/>
                  </a:lnTo>
                  <a:lnTo>
                    <a:pt x="1476375" y="461962"/>
                  </a:lnTo>
                  <a:lnTo>
                    <a:pt x="1476375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756147" y="3973067"/>
              <a:ext cx="858011" cy="513588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306311" y="3973067"/>
              <a:ext cx="377952" cy="513588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376415" y="3973067"/>
              <a:ext cx="478536" cy="513588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592823" y="4125467"/>
              <a:ext cx="294131" cy="353568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624827" y="3973067"/>
              <a:ext cx="379475" cy="513588"/>
            </a:xfrm>
            <a:prstGeom prst="rect">
              <a:avLst/>
            </a:prstGeom>
          </p:spPr>
        </p:pic>
      </p:grpSp>
      <p:sp>
        <p:nvSpPr>
          <p:cNvPr id="66" name="object 66" descr=""/>
          <p:cNvSpPr txBox="1"/>
          <p:nvPr/>
        </p:nvSpPr>
        <p:spPr>
          <a:xfrm>
            <a:off x="5863082" y="4022293"/>
            <a:ext cx="10166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Calibri"/>
                <a:cs typeface="Calibri"/>
              </a:rPr>
              <a:t>m(3,C-</a:t>
            </a:r>
            <a:r>
              <a:rPr dirty="0" sz="1800" spc="-25" b="1" i="1">
                <a:latin typeface="Calibri"/>
                <a:cs typeface="Calibri"/>
              </a:rPr>
              <a:t>w</a:t>
            </a:r>
            <a:r>
              <a:rPr dirty="0" baseline="-20833" sz="1800" spc="-37" b="1" i="1">
                <a:latin typeface="Calibri"/>
                <a:cs typeface="Calibri"/>
              </a:rPr>
              <a:t>1</a:t>
            </a:r>
            <a:r>
              <a:rPr dirty="0" sz="1800" spc="-25" b="1" i="1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7" name="object 67" descr=""/>
          <p:cNvGrpSpPr/>
          <p:nvPr/>
        </p:nvGrpSpPr>
        <p:grpSpPr>
          <a:xfrm>
            <a:off x="3965447" y="4861559"/>
            <a:ext cx="1527810" cy="513715"/>
            <a:chOff x="3965447" y="4861559"/>
            <a:chExt cx="1527810" cy="513715"/>
          </a:xfrm>
        </p:grpSpPr>
        <p:sp>
          <p:nvSpPr>
            <p:cNvPr id="68" name="object 68" descr=""/>
            <p:cNvSpPr/>
            <p:nvPr/>
          </p:nvSpPr>
          <p:spPr>
            <a:xfrm>
              <a:off x="4018025" y="4892738"/>
              <a:ext cx="1475105" cy="462280"/>
            </a:xfrm>
            <a:custGeom>
              <a:avLst/>
              <a:gdLst/>
              <a:ahLst/>
              <a:cxnLst/>
              <a:rect l="l" t="t" r="r" b="b"/>
              <a:pathLst>
                <a:path w="1475104" h="462279">
                  <a:moveTo>
                    <a:pt x="1474724" y="0"/>
                  </a:moveTo>
                  <a:lnTo>
                    <a:pt x="0" y="0"/>
                  </a:lnTo>
                  <a:lnTo>
                    <a:pt x="0" y="461962"/>
                  </a:lnTo>
                  <a:lnTo>
                    <a:pt x="1474724" y="461962"/>
                  </a:lnTo>
                  <a:lnTo>
                    <a:pt x="147472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965447" y="4861559"/>
              <a:ext cx="858012" cy="513587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515611" y="4861559"/>
              <a:ext cx="377951" cy="513587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585715" y="4861559"/>
              <a:ext cx="478536" cy="513587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802123" y="5013959"/>
              <a:ext cx="294132" cy="353567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834127" y="4861559"/>
              <a:ext cx="379475" cy="513587"/>
            </a:xfrm>
            <a:prstGeom prst="rect">
              <a:avLst/>
            </a:prstGeom>
          </p:spPr>
        </p:pic>
      </p:grpSp>
      <p:sp>
        <p:nvSpPr>
          <p:cNvPr id="74" name="object 74" descr=""/>
          <p:cNvSpPr txBox="1"/>
          <p:nvPr/>
        </p:nvSpPr>
        <p:spPr>
          <a:xfrm>
            <a:off x="4072128" y="4911597"/>
            <a:ext cx="10166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Calibri"/>
                <a:cs typeface="Calibri"/>
              </a:rPr>
              <a:t>m(4,C-</a:t>
            </a:r>
            <a:r>
              <a:rPr dirty="0" sz="1800" spc="-25" b="1" i="1">
                <a:latin typeface="Calibri"/>
                <a:cs typeface="Calibri"/>
              </a:rPr>
              <a:t>w</a:t>
            </a:r>
            <a:r>
              <a:rPr dirty="0" baseline="-20833" sz="1800" spc="-37" b="1" i="1">
                <a:latin typeface="Calibri"/>
                <a:cs typeface="Calibri"/>
              </a:rPr>
              <a:t>2</a:t>
            </a:r>
            <a:r>
              <a:rPr dirty="0" sz="1800" spc="-25" b="1" i="1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5" name="object 75" descr=""/>
          <p:cNvGrpSpPr/>
          <p:nvPr/>
        </p:nvGrpSpPr>
        <p:grpSpPr>
          <a:xfrm>
            <a:off x="5753100" y="4861559"/>
            <a:ext cx="1527175" cy="513715"/>
            <a:chOff x="5753100" y="4861559"/>
            <a:chExt cx="1527175" cy="513715"/>
          </a:xfrm>
        </p:grpSpPr>
        <p:sp>
          <p:nvSpPr>
            <p:cNvPr id="76" name="object 76" descr=""/>
            <p:cNvSpPr/>
            <p:nvPr/>
          </p:nvSpPr>
          <p:spPr>
            <a:xfrm>
              <a:off x="5805551" y="4892738"/>
              <a:ext cx="1475105" cy="462280"/>
            </a:xfrm>
            <a:custGeom>
              <a:avLst/>
              <a:gdLst/>
              <a:ahLst/>
              <a:cxnLst/>
              <a:rect l="l" t="t" r="r" b="b"/>
              <a:pathLst>
                <a:path w="1475104" h="462279">
                  <a:moveTo>
                    <a:pt x="1474724" y="0"/>
                  </a:moveTo>
                  <a:lnTo>
                    <a:pt x="0" y="0"/>
                  </a:lnTo>
                  <a:lnTo>
                    <a:pt x="0" y="461962"/>
                  </a:lnTo>
                  <a:lnTo>
                    <a:pt x="1474724" y="461962"/>
                  </a:lnTo>
                  <a:lnTo>
                    <a:pt x="147472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753100" y="4861559"/>
              <a:ext cx="858011" cy="513587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303263" y="4861559"/>
              <a:ext cx="377952" cy="513587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373368" y="4861559"/>
              <a:ext cx="478536" cy="513587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589775" y="5013959"/>
              <a:ext cx="294131" cy="353567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21780" y="4861559"/>
              <a:ext cx="379475" cy="513587"/>
            </a:xfrm>
            <a:prstGeom prst="rect">
              <a:avLst/>
            </a:prstGeom>
          </p:spPr>
        </p:pic>
      </p:grpSp>
      <p:sp>
        <p:nvSpPr>
          <p:cNvPr id="82" name="object 82" descr=""/>
          <p:cNvSpPr txBox="1"/>
          <p:nvPr/>
        </p:nvSpPr>
        <p:spPr>
          <a:xfrm>
            <a:off x="5859779" y="4911597"/>
            <a:ext cx="10166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Calibri"/>
                <a:cs typeface="Calibri"/>
              </a:rPr>
              <a:t>m(4,C-</a:t>
            </a:r>
            <a:r>
              <a:rPr dirty="0" sz="1800" spc="-25" b="1" i="1">
                <a:latin typeface="Calibri"/>
                <a:cs typeface="Calibri"/>
              </a:rPr>
              <a:t>w</a:t>
            </a:r>
            <a:r>
              <a:rPr dirty="0" baseline="-20833" sz="1800" spc="-37" b="1" i="1">
                <a:latin typeface="Calibri"/>
                <a:cs typeface="Calibri"/>
              </a:rPr>
              <a:t>1</a:t>
            </a:r>
            <a:r>
              <a:rPr dirty="0" sz="1800" spc="-25" b="1" i="1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3" name="object 83" descr=""/>
          <p:cNvGrpSpPr/>
          <p:nvPr/>
        </p:nvGrpSpPr>
        <p:grpSpPr>
          <a:xfrm>
            <a:off x="7589519" y="4838700"/>
            <a:ext cx="1143635" cy="513715"/>
            <a:chOff x="7589519" y="4838700"/>
            <a:chExt cx="1143635" cy="513715"/>
          </a:xfrm>
        </p:grpSpPr>
        <p:sp>
          <p:nvSpPr>
            <p:cNvPr id="84" name="object 84" descr=""/>
            <p:cNvSpPr/>
            <p:nvPr/>
          </p:nvSpPr>
          <p:spPr>
            <a:xfrm>
              <a:off x="7642224" y="4870513"/>
              <a:ext cx="1090930" cy="462280"/>
            </a:xfrm>
            <a:custGeom>
              <a:avLst/>
              <a:gdLst/>
              <a:ahLst/>
              <a:cxnLst/>
              <a:rect l="l" t="t" r="r" b="b"/>
              <a:pathLst>
                <a:path w="1090929" h="462279">
                  <a:moveTo>
                    <a:pt x="1090612" y="0"/>
                  </a:moveTo>
                  <a:lnTo>
                    <a:pt x="0" y="0"/>
                  </a:lnTo>
                  <a:lnTo>
                    <a:pt x="0" y="461962"/>
                  </a:lnTo>
                  <a:lnTo>
                    <a:pt x="1090612" y="461962"/>
                  </a:lnTo>
                  <a:lnTo>
                    <a:pt x="1090612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589519" y="4838700"/>
              <a:ext cx="978407" cy="513588"/>
            </a:xfrm>
            <a:prstGeom prst="rect">
              <a:avLst/>
            </a:prstGeom>
          </p:spPr>
        </p:pic>
      </p:grpSp>
      <p:sp>
        <p:nvSpPr>
          <p:cNvPr id="86" name="object 86" descr=""/>
          <p:cNvSpPr txBox="1"/>
          <p:nvPr/>
        </p:nvSpPr>
        <p:spPr>
          <a:xfrm>
            <a:off x="7722234" y="4889372"/>
            <a:ext cx="6953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Calibri"/>
                <a:cs typeface="Calibri"/>
              </a:rPr>
              <a:t>m(4,</a:t>
            </a:r>
            <a:r>
              <a:rPr dirty="0" sz="1800" spc="5" b="1" i="1">
                <a:latin typeface="Calibri"/>
                <a:cs typeface="Calibri"/>
              </a:rPr>
              <a:t> </a:t>
            </a:r>
            <a:r>
              <a:rPr dirty="0" sz="1800" spc="-25" b="1" i="1">
                <a:latin typeface="Calibri"/>
                <a:cs typeface="Calibri"/>
              </a:rPr>
              <a:t>6)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7" name="object 87" descr=""/>
          <p:cNvGrpSpPr/>
          <p:nvPr/>
        </p:nvGrpSpPr>
        <p:grpSpPr>
          <a:xfrm>
            <a:off x="7600188" y="3973067"/>
            <a:ext cx="1116965" cy="513715"/>
            <a:chOff x="7600188" y="3973067"/>
            <a:chExt cx="1116965" cy="513715"/>
          </a:xfrm>
        </p:grpSpPr>
        <p:sp>
          <p:nvSpPr>
            <p:cNvPr id="88" name="object 88" descr=""/>
            <p:cNvSpPr/>
            <p:nvPr/>
          </p:nvSpPr>
          <p:spPr>
            <a:xfrm>
              <a:off x="7653401" y="4003611"/>
              <a:ext cx="1063625" cy="462280"/>
            </a:xfrm>
            <a:custGeom>
              <a:avLst/>
              <a:gdLst/>
              <a:ahLst/>
              <a:cxnLst/>
              <a:rect l="l" t="t" r="r" b="b"/>
              <a:pathLst>
                <a:path w="1063625" h="462279">
                  <a:moveTo>
                    <a:pt x="1063625" y="0"/>
                  </a:moveTo>
                  <a:lnTo>
                    <a:pt x="0" y="0"/>
                  </a:lnTo>
                  <a:lnTo>
                    <a:pt x="0" y="461962"/>
                  </a:lnTo>
                  <a:lnTo>
                    <a:pt x="1063625" y="461962"/>
                  </a:lnTo>
                  <a:lnTo>
                    <a:pt x="1063625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600188" y="3973067"/>
              <a:ext cx="929640" cy="513588"/>
            </a:xfrm>
            <a:prstGeom prst="rect">
              <a:avLst/>
            </a:prstGeom>
          </p:spPr>
        </p:pic>
      </p:grpSp>
      <p:sp>
        <p:nvSpPr>
          <p:cNvPr id="90" name="object 90" descr=""/>
          <p:cNvSpPr txBox="1"/>
          <p:nvPr/>
        </p:nvSpPr>
        <p:spPr>
          <a:xfrm>
            <a:off x="7733538" y="4022293"/>
            <a:ext cx="6470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 i="1">
                <a:latin typeface="Calibri"/>
                <a:cs typeface="Calibri"/>
              </a:rPr>
              <a:t>m(3,C)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1" name="object 91" descr=""/>
          <p:cNvGrpSpPr/>
          <p:nvPr/>
        </p:nvGrpSpPr>
        <p:grpSpPr>
          <a:xfrm>
            <a:off x="3965447" y="3973067"/>
            <a:ext cx="1527810" cy="513715"/>
            <a:chOff x="3965447" y="3973067"/>
            <a:chExt cx="1527810" cy="513715"/>
          </a:xfrm>
        </p:grpSpPr>
        <p:sp>
          <p:nvSpPr>
            <p:cNvPr id="92" name="object 92" descr=""/>
            <p:cNvSpPr/>
            <p:nvPr/>
          </p:nvSpPr>
          <p:spPr>
            <a:xfrm>
              <a:off x="4018025" y="4003611"/>
              <a:ext cx="1475105" cy="462280"/>
            </a:xfrm>
            <a:custGeom>
              <a:avLst/>
              <a:gdLst/>
              <a:ahLst/>
              <a:cxnLst/>
              <a:rect l="l" t="t" r="r" b="b"/>
              <a:pathLst>
                <a:path w="1475104" h="462279">
                  <a:moveTo>
                    <a:pt x="1474724" y="0"/>
                  </a:moveTo>
                  <a:lnTo>
                    <a:pt x="0" y="0"/>
                  </a:lnTo>
                  <a:lnTo>
                    <a:pt x="0" y="461962"/>
                  </a:lnTo>
                  <a:lnTo>
                    <a:pt x="1474724" y="461962"/>
                  </a:lnTo>
                  <a:lnTo>
                    <a:pt x="147472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965447" y="3973067"/>
              <a:ext cx="858012" cy="513588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515611" y="3973067"/>
              <a:ext cx="377951" cy="513588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585715" y="3973067"/>
              <a:ext cx="478536" cy="513588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802123" y="4125467"/>
              <a:ext cx="294132" cy="353568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834127" y="3973067"/>
              <a:ext cx="379475" cy="513588"/>
            </a:xfrm>
            <a:prstGeom prst="rect">
              <a:avLst/>
            </a:prstGeom>
          </p:spPr>
        </p:pic>
      </p:grpSp>
      <p:sp>
        <p:nvSpPr>
          <p:cNvPr id="98" name="object 98" descr=""/>
          <p:cNvSpPr txBox="1"/>
          <p:nvPr/>
        </p:nvSpPr>
        <p:spPr>
          <a:xfrm>
            <a:off x="4072128" y="4022293"/>
            <a:ext cx="10166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Calibri"/>
                <a:cs typeface="Calibri"/>
              </a:rPr>
              <a:t>m(3,C-</a:t>
            </a:r>
            <a:r>
              <a:rPr dirty="0" sz="1800" spc="-25" b="1" i="1">
                <a:latin typeface="Calibri"/>
                <a:cs typeface="Calibri"/>
              </a:rPr>
              <a:t>w</a:t>
            </a:r>
            <a:r>
              <a:rPr dirty="0" baseline="-20833" sz="1800" spc="-37" b="1" i="1">
                <a:latin typeface="Calibri"/>
                <a:cs typeface="Calibri"/>
              </a:rPr>
              <a:t>2</a:t>
            </a:r>
            <a:r>
              <a:rPr dirty="0" sz="1800" spc="-25" b="1" i="1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9" name="object 99" descr="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6987540" y="3009900"/>
            <a:ext cx="822959" cy="899160"/>
          </a:xfrm>
          <a:prstGeom prst="rect">
            <a:avLst/>
          </a:prstGeom>
        </p:spPr>
      </p:pic>
      <p:sp>
        <p:nvSpPr>
          <p:cNvPr id="100" name="object 100" descr=""/>
          <p:cNvSpPr txBox="1"/>
          <p:nvPr/>
        </p:nvSpPr>
        <p:spPr>
          <a:xfrm>
            <a:off x="7228458" y="3100197"/>
            <a:ext cx="31496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latin typeface="Calibri"/>
                <a:cs typeface="Calibri"/>
              </a:rPr>
              <a:t>…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01" name="object 101" descr="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4593335" y="3457197"/>
            <a:ext cx="278891" cy="100413"/>
          </a:xfrm>
          <a:prstGeom prst="rect">
            <a:avLst/>
          </a:prstGeom>
        </p:spPr>
      </p:pic>
      <p:sp>
        <p:nvSpPr>
          <p:cNvPr id="102" name="object 102" descr=""/>
          <p:cNvSpPr txBox="1"/>
          <p:nvPr/>
        </p:nvSpPr>
        <p:spPr>
          <a:xfrm>
            <a:off x="4559300" y="3100197"/>
            <a:ext cx="31496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latin typeface="Calibri"/>
                <a:cs typeface="Calibri"/>
              </a:rPr>
              <a:t>…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03" name="object 103" descr="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5193791" y="3726179"/>
            <a:ext cx="822960" cy="899160"/>
          </a:xfrm>
          <a:prstGeom prst="rect">
            <a:avLst/>
          </a:prstGeom>
        </p:spPr>
      </p:pic>
      <p:sp>
        <p:nvSpPr>
          <p:cNvPr id="104" name="object 104" descr=""/>
          <p:cNvSpPr txBox="1"/>
          <p:nvPr/>
        </p:nvSpPr>
        <p:spPr>
          <a:xfrm>
            <a:off x="5434329" y="3816477"/>
            <a:ext cx="31496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latin typeface="Calibri"/>
                <a:cs typeface="Calibri"/>
              </a:rPr>
              <a:t>…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05" name="object 105" descr="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6987540" y="4664964"/>
            <a:ext cx="822959" cy="899160"/>
          </a:xfrm>
          <a:prstGeom prst="rect">
            <a:avLst/>
          </a:prstGeom>
        </p:spPr>
      </p:pic>
      <p:sp>
        <p:nvSpPr>
          <p:cNvPr id="106" name="object 106" descr=""/>
          <p:cNvSpPr txBox="1"/>
          <p:nvPr/>
        </p:nvSpPr>
        <p:spPr>
          <a:xfrm>
            <a:off x="7228458" y="4756530"/>
            <a:ext cx="31496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latin typeface="Calibri"/>
                <a:cs typeface="Calibri"/>
              </a:rPr>
              <a:t>…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07" name="object 107" descr="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3416808" y="3729228"/>
            <a:ext cx="822960" cy="899160"/>
          </a:xfrm>
          <a:prstGeom prst="rect">
            <a:avLst/>
          </a:prstGeom>
        </p:spPr>
      </p:pic>
      <p:sp>
        <p:nvSpPr>
          <p:cNvPr id="108" name="object 108" descr=""/>
          <p:cNvSpPr txBox="1"/>
          <p:nvPr/>
        </p:nvSpPr>
        <p:spPr>
          <a:xfrm>
            <a:off x="3655821" y="3819525"/>
            <a:ext cx="31496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latin typeface="Calibri"/>
                <a:cs typeface="Calibri"/>
              </a:rPr>
              <a:t>…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09" name="object 109" descr="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3416808" y="4664964"/>
            <a:ext cx="822960" cy="899160"/>
          </a:xfrm>
          <a:prstGeom prst="rect">
            <a:avLst/>
          </a:prstGeom>
        </p:spPr>
      </p:pic>
      <p:sp>
        <p:nvSpPr>
          <p:cNvPr id="110" name="object 110" descr=""/>
          <p:cNvSpPr txBox="1"/>
          <p:nvPr/>
        </p:nvSpPr>
        <p:spPr>
          <a:xfrm>
            <a:off x="3655821" y="4756530"/>
            <a:ext cx="31496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latin typeface="Calibri"/>
                <a:cs typeface="Calibri"/>
              </a:rPr>
              <a:t>…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11" name="object 111" descr="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5193791" y="4664964"/>
            <a:ext cx="822960" cy="899160"/>
          </a:xfrm>
          <a:prstGeom prst="rect">
            <a:avLst/>
          </a:prstGeom>
        </p:spPr>
      </p:pic>
      <p:sp>
        <p:nvSpPr>
          <p:cNvPr id="112" name="object 112" descr=""/>
          <p:cNvSpPr txBox="1"/>
          <p:nvPr/>
        </p:nvSpPr>
        <p:spPr>
          <a:xfrm>
            <a:off x="5434329" y="4756530"/>
            <a:ext cx="31496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latin typeface="Calibri"/>
                <a:cs typeface="Calibri"/>
              </a:rPr>
              <a:t>…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13" name="object 113" descr="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6987540" y="3729228"/>
            <a:ext cx="822959" cy="899160"/>
          </a:xfrm>
          <a:prstGeom prst="rect">
            <a:avLst/>
          </a:prstGeom>
        </p:spPr>
      </p:pic>
      <p:sp>
        <p:nvSpPr>
          <p:cNvPr id="114" name="object 114" descr=""/>
          <p:cNvSpPr txBox="1"/>
          <p:nvPr/>
        </p:nvSpPr>
        <p:spPr>
          <a:xfrm>
            <a:off x="7228458" y="3819525"/>
            <a:ext cx="31496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latin typeface="Calibri"/>
                <a:cs typeface="Calibri"/>
              </a:rPr>
              <a:t>…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15" name="object 115" descr=""/>
          <p:cNvGrpSpPr/>
          <p:nvPr/>
        </p:nvGrpSpPr>
        <p:grpSpPr>
          <a:xfrm>
            <a:off x="2667000" y="2743200"/>
            <a:ext cx="6193155" cy="814705"/>
            <a:chOff x="2667000" y="2743200"/>
            <a:chExt cx="6193155" cy="814705"/>
          </a:xfrm>
        </p:grpSpPr>
        <p:sp>
          <p:nvSpPr>
            <p:cNvPr id="116" name="object 116" descr=""/>
            <p:cNvSpPr/>
            <p:nvPr/>
          </p:nvSpPr>
          <p:spPr>
            <a:xfrm>
              <a:off x="6985000" y="2743200"/>
              <a:ext cx="1875155" cy="76200"/>
            </a:xfrm>
            <a:custGeom>
              <a:avLst/>
              <a:gdLst/>
              <a:ahLst/>
              <a:cxnLst/>
              <a:rect l="l" t="t" r="r" b="b"/>
              <a:pathLst>
                <a:path w="1875154" h="76200">
                  <a:moveTo>
                    <a:pt x="1798574" y="0"/>
                  </a:moveTo>
                  <a:lnTo>
                    <a:pt x="1798574" y="76200"/>
                  </a:lnTo>
                  <a:lnTo>
                    <a:pt x="1836674" y="57150"/>
                  </a:lnTo>
                  <a:lnTo>
                    <a:pt x="1817751" y="57150"/>
                  </a:lnTo>
                  <a:lnTo>
                    <a:pt x="1817751" y="19050"/>
                  </a:lnTo>
                  <a:lnTo>
                    <a:pt x="1836674" y="19050"/>
                  </a:lnTo>
                  <a:lnTo>
                    <a:pt x="1798574" y="0"/>
                  </a:lnTo>
                  <a:close/>
                </a:path>
                <a:path w="1875154" h="76200">
                  <a:moveTo>
                    <a:pt x="1798574" y="19050"/>
                  </a:moveTo>
                  <a:lnTo>
                    <a:pt x="0" y="19050"/>
                  </a:lnTo>
                  <a:lnTo>
                    <a:pt x="0" y="57150"/>
                  </a:lnTo>
                  <a:lnTo>
                    <a:pt x="1798574" y="57150"/>
                  </a:lnTo>
                  <a:lnTo>
                    <a:pt x="1798574" y="19050"/>
                  </a:lnTo>
                  <a:close/>
                </a:path>
                <a:path w="1875154" h="76200">
                  <a:moveTo>
                    <a:pt x="1836674" y="19050"/>
                  </a:moveTo>
                  <a:lnTo>
                    <a:pt x="1817751" y="19050"/>
                  </a:lnTo>
                  <a:lnTo>
                    <a:pt x="1817751" y="57150"/>
                  </a:lnTo>
                  <a:lnTo>
                    <a:pt x="1836674" y="57150"/>
                  </a:lnTo>
                  <a:lnTo>
                    <a:pt x="1874774" y="38100"/>
                  </a:lnTo>
                  <a:lnTo>
                    <a:pt x="1836674" y="1905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667000" y="3457197"/>
              <a:ext cx="274319" cy="100413"/>
            </a:xfrm>
            <a:prstGeom prst="rect">
              <a:avLst/>
            </a:prstGeom>
          </p:spPr>
        </p:pic>
      </p:grpSp>
      <p:sp>
        <p:nvSpPr>
          <p:cNvPr id="118" name="object 118" descr=""/>
          <p:cNvSpPr txBox="1"/>
          <p:nvPr/>
        </p:nvSpPr>
        <p:spPr>
          <a:xfrm>
            <a:off x="2631694" y="3100197"/>
            <a:ext cx="31496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latin typeface="Calibri"/>
                <a:cs typeface="Calibri"/>
              </a:rPr>
              <a:t>…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19" name="object 119" descr=""/>
          <p:cNvGrpSpPr/>
          <p:nvPr/>
        </p:nvGrpSpPr>
        <p:grpSpPr>
          <a:xfrm>
            <a:off x="1239011" y="3457197"/>
            <a:ext cx="822960" cy="1168400"/>
            <a:chOff x="1239011" y="3457197"/>
            <a:chExt cx="822960" cy="1168400"/>
          </a:xfrm>
        </p:grpSpPr>
        <p:pic>
          <p:nvPicPr>
            <p:cNvPr id="120" name="object 120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513331" y="3457197"/>
              <a:ext cx="278892" cy="100413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239011" y="3726180"/>
              <a:ext cx="822960" cy="899160"/>
            </a:xfrm>
            <a:prstGeom prst="rect">
              <a:avLst/>
            </a:prstGeom>
          </p:spPr>
        </p:pic>
      </p:grpSp>
      <p:sp>
        <p:nvSpPr>
          <p:cNvPr id="122" name="object 122" descr=""/>
          <p:cNvSpPr txBox="1"/>
          <p:nvPr/>
        </p:nvSpPr>
        <p:spPr>
          <a:xfrm>
            <a:off x="1479296" y="2872206"/>
            <a:ext cx="314960" cy="1457960"/>
          </a:xfrm>
          <a:prstGeom prst="rect">
            <a:avLst/>
          </a:prstGeom>
        </p:spPr>
        <p:txBody>
          <a:bodyPr wrap="square" lIns="0" tIns="2413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dirty="0" sz="3200" b="1">
                <a:latin typeface="Calibri"/>
                <a:cs typeface="Calibri"/>
              </a:rPr>
              <a:t>…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dirty="0" sz="3200" b="1">
                <a:latin typeface="Calibri"/>
                <a:cs typeface="Calibri"/>
              </a:rPr>
              <a:t>…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23" name="object 123" descr=""/>
          <p:cNvGrpSpPr/>
          <p:nvPr/>
        </p:nvGrpSpPr>
        <p:grpSpPr>
          <a:xfrm>
            <a:off x="295656" y="3997452"/>
            <a:ext cx="1143000" cy="513715"/>
            <a:chOff x="295656" y="3997452"/>
            <a:chExt cx="1143000" cy="513715"/>
          </a:xfrm>
        </p:grpSpPr>
        <p:sp>
          <p:nvSpPr>
            <p:cNvPr id="124" name="object 124" descr=""/>
            <p:cNvSpPr/>
            <p:nvPr/>
          </p:nvSpPr>
          <p:spPr>
            <a:xfrm>
              <a:off x="347662" y="4029011"/>
              <a:ext cx="1090930" cy="462280"/>
            </a:xfrm>
            <a:custGeom>
              <a:avLst/>
              <a:gdLst/>
              <a:ahLst/>
              <a:cxnLst/>
              <a:rect l="l" t="t" r="r" b="b"/>
              <a:pathLst>
                <a:path w="1090930" h="462279">
                  <a:moveTo>
                    <a:pt x="1090612" y="0"/>
                  </a:moveTo>
                  <a:lnTo>
                    <a:pt x="0" y="0"/>
                  </a:lnTo>
                  <a:lnTo>
                    <a:pt x="0" y="461962"/>
                  </a:lnTo>
                  <a:lnTo>
                    <a:pt x="1090612" y="461962"/>
                  </a:lnTo>
                  <a:lnTo>
                    <a:pt x="1090612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125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95656" y="3997452"/>
              <a:ext cx="978408" cy="513588"/>
            </a:xfrm>
            <a:prstGeom prst="rect">
              <a:avLst/>
            </a:prstGeom>
          </p:spPr>
        </p:pic>
      </p:grpSp>
      <p:sp>
        <p:nvSpPr>
          <p:cNvPr id="126" name="object 126" descr=""/>
          <p:cNvSpPr txBox="1"/>
          <p:nvPr/>
        </p:nvSpPr>
        <p:spPr>
          <a:xfrm>
            <a:off x="426516" y="4047870"/>
            <a:ext cx="6953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Calibri"/>
                <a:cs typeface="Calibri"/>
              </a:rPr>
              <a:t>m(3,</a:t>
            </a:r>
            <a:r>
              <a:rPr dirty="0" sz="1800" spc="5" b="1" i="1">
                <a:latin typeface="Calibri"/>
                <a:cs typeface="Calibri"/>
              </a:rPr>
              <a:t> </a:t>
            </a:r>
            <a:r>
              <a:rPr dirty="0" sz="1800" spc="-25" b="1" i="1">
                <a:latin typeface="Calibri"/>
                <a:cs typeface="Calibri"/>
              </a:rPr>
              <a:t>1)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7" name="object 127" descr=""/>
          <p:cNvGrpSpPr/>
          <p:nvPr/>
        </p:nvGrpSpPr>
        <p:grpSpPr>
          <a:xfrm>
            <a:off x="295656" y="3252215"/>
            <a:ext cx="1143000" cy="513715"/>
            <a:chOff x="295656" y="3252215"/>
            <a:chExt cx="1143000" cy="513715"/>
          </a:xfrm>
        </p:grpSpPr>
        <p:sp>
          <p:nvSpPr>
            <p:cNvPr id="128" name="object 128" descr=""/>
            <p:cNvSpPr/>
            <p:nvPr/>
          </p:nvSpPr>
          <p:spPr>
            <a:xfrm>
              <a:off x="347662" y="3283013"/>
              <a:ext cx="1090930" cy="462280"/>
            </a:xfrm>
            <a:custGeom>
              <a:avLst/>
              <a:gdLst/>
              <a:ahLst/>
              <a:cxnLst/>
              <a:rect l="l" t="t" r="r" b="b"/>
              <a:pathLst>
                <a:path w="1090930" h="462279">
                  <a:moveTo>
                    <a:pt x="1090612" y="0"/>
                  </a:moveTo>
                  <a:lnTo>
                    <a:pt x="0" y="0"/>
                  </a:lnTo>
                  <a:lnTo>
                    <a:pt x="0" y="461962"/>
                  </a:lnTo>
                  <a:lnTo>
                    <a:pt x="1090612" y="461962"/>
                  </a:lnTo>
                  <a:lnTo>
                    <a:pt x="1090612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129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95656" y="3252215"/>
              <a:ext cx="978408" cy="513587"/>
            </a:xfrm>
            <a:prstGeom prst="rect">
              <a:avLst/>
            </a:prstGeom>
          </p:spPr>
        </p:pic>
      </p:grpSp>
      <p:sp>
        <p:nvSpPr>
          <p:cNvPr id="130" name="object 130" descr=""/>
          <p:cNvSpPr txBox="1"/>
          <p:nvPr/>
        </p:nvSpPr>
        <p:spPr>
          <a:xfrm>
            <a:off x="426516" y="3301365"/>
            <a:ext cx="6953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Calibri"/>
                <a:cs typeface="Calibri"/>
              </a:rPr>
              <a:t>m(2,</a:t>
            </a:r>
            <a:r>
              <a:rPr dirty="0" sz="1800" spc="5" b="1" i="1">
                <a:latin typeface="Calibri"/>
                <a:cs typeface="Calibri"/>
              </a:rPr>
              <a:t> </a:t>
            </a:r>
            <a:r>
              <a:rPr dirty="0" sz="1800" spc="-25" b="1" i="1">
                <a:latin typeface="Calibri"/>
                <a:cs typeface="Calibri"/>
              </a:rPr>
              <a:t>1)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1" name="object 131" descr=""/>
          <p:cNvGrpSpPr/>
          <p:nvPr/>
        </p:nvGrpSpPr>
        <p:grpSpPr>
          <a:xfrm>
            <a:off x="1778507" y="4835652"/>
            <a:ext cx="2014220" cy="513715"/>
            <a:chOff x="1778507" y="4835652"/>
            <a:chExt cx="2014220" cy="513715"/>
          </a:xfrm>
        </p:grpSpPr>
        <p:sp>
          <p:nvSpPr>
            <p:cNvPr id="132" name="object 132" descr=""/>
            <p:cNvSpPr/>
            <p:nvPr/>
          </p:nvSpPr>
          <p:spPr>
            <a:xfrm>
              <a:off x="1830450" y="4867338"/>
              <a:ext cx="1962150" cy="462280"/>
            </a:xfrm>
            <a:custGeom>
              <a:avLst/>
              <a:gdLst/>
              <a:ahLst/>
              <a:cxnLst/>
              <a:rect l="l" t="t" r="r" b="b"/>
              <a:pathLst>
                <a:path w="1962150" h="462279">
                  <a:moveTo>
                    <a:pt x="1962150" y="0"/>
                  </a:moveTo>
                  <a:lnTo>
                    <a:pt x="0" y="0"/>
                  </a:lnTo>
                  <a:lnTo>
                    <a:pt x="0" y="461962"/>
                  </a:lnTo>
                  <a:lnTo>
                    <a:pt x="1962150" y="461962"/>
                  </a:lnTo>
                  <a:lnTo>
                    <a:pt x="196215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3" name="object 133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778507" y="4835652"/>
              <a:ext cx="909828" cy="513588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380487" y="4835652"/>
              <a:ext cx="377951" cy="513588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450591" y="4835652"/>
              <a:ext cx="478536" cy="513588"/>
            </a:xfrm>
            <a:prstGeom prst="rect">
              <a:avLst/>
            </a:prstGeom>
          </p:spPr>
        </p:pic>
        <p:pic>
          <p:nvPicPr>
            <p:cNvPr id="136" name="object 136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666999" y="4988052"/>
              <a:ext cx="294131" cy="353568"/>
            </a:xfrm>
            <a:prstGeom prst="rect">
              <a:avLst/>
            </a:prstGeom>
          </p:spPr>
        </p:pic>
        <p:pic>
          <p:nvPicPr>
            <p:cNvPr id="137" name="object 137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699003" y="4835652"/>
              <a:ext cx="377951" cy="513588"/>
            </a:xfrm>
            <a:prstGeom prst="rect">
              <a:avLst/>
            </a:prstGeom>
          </p:spPr>
        </p:pic>
        <p:pic>
          <p:nvPicPr>
            <p:cNvPr id="138" name="object 138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769107" y="4835652"/>
              <a:ext cx="478536" cy="513588"/>
            </a:xfrm>
            <a:prstGeom prst="rect">
              <a:avLst/>
            </a:prstGeom>
          </p:spPr>
        </p:pic>
        <p:pic>
          <p:nvPicPr>
            <p:cNvPr id="139" name="object 139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985515" y="4988052"/>
              <a:ext cx="294131" cy="353568"/>
            </a:xfrm>
            <a:prstGeom prst="rect">
              <a:avLst/>
            </a:prstGeom>
          </p:spPr>
        </p:pic>
        <p:pic>
          <p:nvPicPr>
            <p:cNvPr id="140" name="object 140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017519" y="4835652"/>
              <a:ext cx="379476" cy="513588"/>
            </a:xfrm>
            <a:prstGeom prst="rect">
              <a:avLst/>
            </a:prstGeom>
          </p:spPr>
        </p:pic>
      </p:grpSp>
      <p:sp>
        <p:nvSpPr>
          <p:cNvPr id="141" name="object 141" descr=""/>
          <p:cNvSpPr txBox="1"/>
          <p:nvPr/>
        </p:nvSpPr>
        <p:spPr>
          <a:xfrm>
            <a:off x="1883917" y="4886020"/>
            <a:ext cx="13874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Calibri"/>
                <a:cs typeface="Calibri"/>
              </a:rPr>
              <a:t>m(4,</a:t>
            </a:r>
            <a:r>
              <a:rPr dirty="0" sz="1800" spc="5" b="1" i="1">
                <a:latin typeface="Calibri"/>
                <a:cs typeface="Calibri"/>
              </a:rPr>
              <a:t> </a:t>
            </a:r>
            <a:r>
              <a:rPr dirty="0" sz="1800" b="1" i="1">
                <a:latin typeface="Calibri"/>
                <a:cs typeface="Calibri"/>
              </a:rPr>
              <a:t>C-w</a:t>
            </a:r>
            <a:r>
              <a:rPr dirty="0" baseline="-20833" sz="1800" b="1" i="1">
                <a:latin typeface="Calibri"/>
                <a:cs typeface="Calibri"/>
              </a:rPr>
              <a:t>1</a:t>
            </a:r>
            <a:r>
              <a:rPr dirty="0" sz="1800" b="1" i="1">
                <a:latin typeface="Calibri"/>
                <a:cs typeface="Calibri"/>
              </a:rPr>
              <a:t>-</a:t>
            </a:r>
            <a:r>
              <a:rPr dirty="0" sz="1800" spc="-25" b="1" i="1">
                <a:latin typeface="Calibri"/>
                <a:cs typeface="Calibri"/>
              </a:rPr>
              <a:t>w</a:t>
            </a:r>
            <a:r>
              <a:rPr dirty="0" baseline="-20833" sz="1800" spc="-37" b="1" i="1">
                <a:latin typeface="Calibri"/>
                <a:cs typeface="Calibri"/>
              </a:rPr>
              <a:t>2</a:t>
            </a:r>
            <a:r>
              <a:rPr dirty="0" sz="1800" spc="-25" b="1" i="1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42" name="object 142" descr="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1239011" y="4590288"/>
            <a:ext cx="822960" cy="899160"/>
          </a:xfrm>
          <a:prstGeom prst="rect">
            <a:avLst/>
          </a:prstGeom>
        </p:spPr>
      </p:pic>
      <p:sp>
        <p:nvSpPr>
          <p:cNvPr id="143" name="object 143" descr=""/>
          <p:cNvSpPr txBox="1"/>
          <p:nvPr/>
        </p:nvSpPr>
        <p:spPr>
          <a:xfrm>
            <a:off x="426516" y="4684014"/>
            <a:ext cx="136779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4895" algn="l"/>
              </a:tabLst>
            </a:pPr>
            <a:r>
              <a:rPr dirty="0" sz="1800" b="1" i="1">
                <a:latin typeface="Calibri"/>
                <a:cs typeface="Calibri"/>
              </a:rPr>
              <a:t>m(4,</a:t>
            </a:r>
            <a:r>
              <a:rPr dirty="0" sz="1800" spc="5" b="1" i="1">
                <a:latin typeface="Calibri"/>
                <a:cs typeface="Calibri"/>
              </a:rPr>
              <a:t> </a:t>
            </a:r>
            <a:r>
              <a:rPr dirty="0" sz="1800" spc="-25" b="1" i="1">
                <a:latin typeface="Calibri"/>
                <a:cs typeface="Calibri"/>
              </a:rPr>
              <a:t>1)</a:t>
            </a:r>
            <a:r>
              <a:rPr dirty="0" sz="1800" b="1" i="1">
                <a:latin typeface="Calibri"/>
                <a:cs typeface="Calibri"/>
              </a:rPr>
              <a:t>	</a:t>
            </a:r>
            <a:r>
              <a:rPr dirty="0" sz="3200" spc="-50" b="1">
                <a:latin typeface="Calibri"/>
                <a:cs typeface="Calibri"/>
              </a:rPr>
              <a:t>…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4" name="object 144" descr=""/>
          <p:cNvSpPr/>
          <p:nvPr/>
        </p:nvSpPr>
        <p:spPr>
          <a:xfrm>
            <a:off x="141287" y="3544950"/>
            <a:ext cx="8718550" cy="1568450"/>
          </a:xfrm>
          <a:custGeom>
            <a:avLst/>
            <a:gdLst/>
            <a:ahLst/>
            <a:cxnLst/>
            <a:rect l="l" t="t" r="r" b="b"/>
            <a:pathLst>
              <a:path w="8718550" h="1568450">
                <a:moveTo>
                  <a:pt x="8654986" y="1539748"/>
                </a:moveTo>
                <a:lnTo>
                  <a:pt x="8626538" y="1525524"/>
                </a:lnTo>
                <a:lnTo>
                  <a:pt x="8597836" y="1511173"/>
                </a:lnTo>
                <a:lnTo>
                  <a:pt x="8597836" y="1525524"/>
                </a:lnTo>
                <a:lnTo>
                  <a:pt x="65087" y="1525524"/>
                </a:lnTo>
                <a:lnTo>
                  <a:pt x="65087" y="1554099"/>
                </a:lnTo>
                <a:lnTo>
                  <a:pt x="8597836" y="1554099"/>
                </a:lnTo>
                <a:lnTo>
                  <a:pt x="8597836" y="1568323"/>
                </a:lnTo>
                <a:lnTo>
                  <a:pt x="8626284" y="1554099"/>
                </a:lnTo>
                <a:lnTo>
                  <a:pt x="8654986" y="1539748"/>
                </a:lnTo>
                <a:close/>
              </a:path>
              <a:path w="8718550" h="1568450">
                <a:moveTo>
                  <a:pt x="8718486" y="747649"/>
                </a:moveTo>
                <a:lnTo>
                  <a:pt x="8689784" y="733298"/>
                </a:lnTo>
                <a:lnTo>
                  <a:pt x="8661336" y="719074"/>
                </a:lnTo>
                <a:lnTo>
                  <a:pt x="8661336" y="733298"/>
                </a:lnTo>
                <a:lnTo>
                  <a:pt x="65087" y="733298"/>
                </a:lnTo>
                <a:lnTo>
                  <a:pt x="65087" y="761873"/>
                </a:lnTo>
                <a:lnTo>
                  <a:pt x="8661336" y="761873"/>
                </a:lnTo>
                <a:lnTo>
                  <a:pt x="8661336" y="776224"/>
                </a:lnTo>
                <a:lnTo>
                  <a:pt x="8690038" y="761873"/>
                </a:lnTo>
                <a:lnTo>
                  <a:pt x="8718486" y="747649"/>
                </a:lnTo>
                <a:close/>
              </a:path>
              <a:path w="8718550" h="1568450">
                <a:moveTo>
                  <a:pt x="8718486" y="28575"/>
                </a:moveTo>
                <a:lnTo>
                  <a:pt x="8689784" y="14224"/>
                </a:lnTo>
                <a:lnTo>
                  <a:pt x="8661336" y="0"/>
                </a:lnTo>
                <a:lnTo>
                  <a:pt x="8661336" y="14224"/>
                </a:lnTo>
                <a:lnTo>
                  <a:pt x="0" y="14224"/>
                </a:lnTo>
                <a:lnTo>
                  <a:pt x="0" y="42799"/>
                </a:lnTo>
                <a:lnTo>
                  <a:pt x="8661336" y="42799"/>
                </a:lnTo>
                <a:lnTo>
                  <a:pt x="8661336" y="57150"/>
                </a:lnTo>
                <a:lnTo>
                  <a:pt x="8690038" y="42799"/>
                </a:lnTo>
                <a:lnTo>
                  <a:pt x="8718486" y="2857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15468" y="612648"/>
            <a:ext cx="8112759" cy="6068695"/>
            <a:chOff x="315468" y="612648"/>
            <a:chExt cx="8112759" cy="6068695"/>
          </a:xfrm>
        </p:grpSpPr>
        <p:sp>
          <p:nvSpPr>
            <p:cNvPr id="3" name="object 3" descr=""/>
            <p:cNvSpPr/>
            <p:nvPr/>
          </p:nvSpPr>
          <p:spPr>
            <a:xfrm>
              <a:off x="468312" y="692086"/>
              <a:ext cx="7959725" cy="5818505"/>
            </a:xfrm>
            <a:custGeom>
              <a:avLst/>
              <a:gdLst/>
              <a:ahLst/>
              <a:cxnLst/>
              <a:rect l="l" t="t" r="r" b="b"/>
              <a:pathLst>
                <a:path w="7959725" h="5818505">
                  <a:moveTo>
                    <a:pt x="7959725" y="0"/>
                  </a:moveTo>
                  <a:lnTo>
                    <a:pt x="0" y="0"/>
                  </a:lnTo>
                  <a:lnTo>
                    <a:pt x="0" y="5818251"/>
                  </a:lnTo>
                  <a:lnTo>
                    <a:pt x="7959725" y="5818251"/>
                  </a:lnTo>
                  <a:lnTo>
                    <a:pt x="7959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468" y="612648"/>
              <a:ext cx="1312164" cy="87172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9472" y="612648"/>
              <a:ext cx="1014984" cy="87172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2995" y="612648"/>
              <a:ext cx="1994916" cy="87172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49751" y="612648"/>
              <a:ext cx="810768" cy="87172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21608" y="873252"/>
              <a:ext cx="498348" cy="59436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1044" y="612648"/>
              <a:ext cx="638555" cy="87172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01439" y="612648"/>
              <a:ext cx="1115567" cy="87172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98847" y="612648"/>
              <a:ext cx="1368552" cy="87172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0576" y="1085088"/>
              <a:ext cx="833627" cy="87172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76043" y="1085088"/>
              <a:ext cx="646176" cy="87172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04060" y="1085088"/>
              <a:ext cx="1018032" cy="87172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03932" y="1085088"/>
              <a:ext cx="646176" cy="8717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20340" y="1085088"/>
              <a:ext cx="1004315" cy="87172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06495" y="1085088"/>
              <a:ext cx="626364" cy="87172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468" y="1557528"/>
              <a:ext cx="1312164" cy="87172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9472" y="1557528"/>
              <a:ext cx="815340" cy="871727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6651" y="1557528"/>
              <a:ext cx="810768" cy="87172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507" y="1818131"/>
              <a:ext cx="498348" cy="59436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04644" y="1557528"/>
              <a:ext cx="1156716" cy="87172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43200" y="1557528"/>
              <a:ext cx="1078991" cy="871727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04032" y="1557528"/>
              <a:ext cx="978408" cy="871727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0576" y="2029968"/>
              <a:ext cx="833627" cy="871727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76043" y="2029968"/>
              <a:ext cx="646176" cy="871727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04060" y="2029968"/>
              <a:ext cx="1018032" cy="871727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03932" y="2029968"/>
              <a:ext cx="734568" cy="87172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20340" y="2029968"/>
              <a:ext cx="804672" cy="87172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06851" y="2029968"/>
              <a:ext cx="702563" cy="871727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70503" y="2290571"/>
              <a:ext cx="498348" cy="59436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29940" y="2029968"/>
              <a:ext cx="626363" cy="871727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468" y="2502408"/>
              <a:ext cx="1312164" cy="871727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9472" y="2502408"/>
              <a:ext cx="1018031" cy="871727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9343" y="2502408"/>
              <a:ext cx="638556" cy="871727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29740" y="2502408"/>
              <a:ext cx="717804" cy="871727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97607" y="2502408"/>
              <a:ext cx="1158240" cy="871727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37688" y="2502408"/>
              <a:ext cx="717803" cy="871727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04032" y="2502408"/>
              <a:ext cx="978408" cy="871727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27176" y="2974848"/>
              <a:ext cx="1310639" cy="871727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9656" y="2974848"/>
              <a:ext cx="1014983" cy="871727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584703" y="2974848"/>
              <a:ext cx="1904999" cy="871727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1544" y="2974848"/>
              <a:ext cx="810768" cy="871727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343400" y="3235452"/>
              <a:ext cx="423672" cy="59436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92168" y="2974848"/>
              <a:ext cx="638556" cy="871727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12564" y="2974848"/>
              <a:ext cx="1112519" cy="871727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106923" y="2974848"/>
              <a:ext cx="1456944" cy="871727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0576" y="3447287"/>
              <a:ext cx="833627" cy="871728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76043" y="3447287"/>
              <a:ext cx="646176" cy="871728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04060" y="3447287"/>
              <a:ext cx="906780" cy="871728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392679" y="3447287"/>
              <a:ext cx="1021080" cy="871728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95600" y="3447287"/>
              <a:ext cx="833627" cy="871728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11068" y="3447287"/>
              <a:ext cx="646176" cy="871728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339084" y="3447287"/>
              <a:ext cx="1303019" cy="871728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123944" y="3447287"/>
              <a:ext cx="754379" cy="871728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27176" y="3919727"/>
              <a:ext cx="1310639" cy="871728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19656" y="3919727"/>
              <a:ext cx="815340" cy="871728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6835" y="3919727"/>
              <a:ext cx="810768" cy="871728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88691" y="4180332"/>
              <a:ext cx="423671" cy="594359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31591" y="3919727"/>
              <a:ext cx="1156716" cy="871728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470147" y="3919727"/>
              <a:ext cx="722376" cy="871728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19371" y="3919727"/>
              <a:ext cx="978408" cy="871728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0576" y="4392168"/>
              <a:ext cx="833627" cy="871728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76043" y="4392168"/>
              <a:ext cx="646176" cy="871728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04060" y="4392168"/>
              <a:ext cx="906780" cy="871728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392679" y="4392168"/>
              <a:ext cx="1670304" cy="871728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44823" y="4392168"/>
              <a:ext cx="833627" cy="871728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60291" y="4392168"/>
              <a:ext cx="646176" cy="871728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988308" y="4392168"/>
              <a:ext cx="1303019" cy="871728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73168" y="4392168"/>
              <a:ext cx="836676" cy="871728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91683" y="4392168"/>
              <a:ext cx="833627" cy="871728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07152" y="4392168"/>
              <a:ext cx="646176" cy="871728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535168" y="4392168"/>
              <a:ext cx="1010412" cy="871728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027420" y="4392168"/>
              <a:ext cx="711707" cy="871728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220968" y="4392168"/>
              <a:ext cx="618743" cy="871728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1552" y="4392168"/>
              <a:ext cx="638555" cy="871728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1947" y="4392168"/>
              <a:ext cx="810768" cy="871728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13803" y="4652771"/>
              <a:ext cx="423672" cy="594359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798564" y="4392168"/>
              <a:ext cx="842772" cy="871728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23175" y="4392168"/>
              <a:ext cx="702564" cy="871728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386827" y="4652771"/>
              <a:ext cx="423672" cy="594359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371587" y="4392168"/>
              <a:ext cx="762000" cy="871728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15468" y="4864607"/>
              <a:ext cx="925068" cy="871727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22376" y="4864607"/>
              <a:ext cx="722376" cy="871727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26591" y="4864607"/>
              <a:ext cx="714756" cy="871727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187" y="4864607"/>
              <a:ext cx="810768" cy="871727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495043" y="5125212"/>
              <a:ext cx="553212" cy="594360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15468" y="5337048"/>
              <a:ext cx="1331976" cy="871727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9115" y="5337048"/>
              <a:ext cx="833628" cy="871727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24584" y="5337048"/>
              <a:ext cx="646176" cy="871727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752600" y="5337048"/>
              <a:ext cx="1114044" cy="871727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348484" y="5337048"/>
              <a:ext cx="842771" cy="871727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73095" y="5337048"/>
              <a:ext cx="833628" cy="871727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88563" y="5337048"/>
              <a:ext cx="646176" cy="871727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116579" y="5337048"/>
              <a:ext cx="1115568" cy="871727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13988" y="5337048"/>
              <a:ext cx="754379" cy="871727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15468" y="5809488"/>
              <a:ext cx="1341120" cy="871728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8428" y="5809488"/>
              <a:ext cx="833628" cy="871728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53895" y="5809488"/>
              <a:ext cx="646176" cy="871728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581912" y="5809488"/>
              <a:ext cx="1114044" cy="871728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177795" y="5809488"/>
              <a:ext cx="842771" cy="871728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502407" y="5809488"/>
              <a:ext cx="1345692" cy="871728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29940" y="5809488"/>
              <a:ext cx="833627" cy="871728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45408" y="5809488"/>
              <a:ext cx="646176" cy="871728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773423" y="5809488"/>
              <a:ext cx="1114044" cy="871728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369308" y="5809488"/>
              <a:ext cx="836676" cy="871728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87823" y="5809488"/>
              <a:ext cx="833627" cy="871728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03291" y="5809488"/>
              <a:ext cx="646176" cy="871728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31308" y="5809488"/>
              <a:ext cx="717803" cy="871728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330952" y="5809488"/>
              <a:ext cx="710184" cy="871728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522976" y="5809488"/>
              <a:ext cx="722376" cy="871728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27191" y="5809488"/>
              <a:ext cx="638556" cy="871728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7588" y="5809488"/>
              <a:ext cx="810767" cy="871728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219444" y="6070092"/>
              <a:ext cx="492251" cy="594360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272783" y="5809488"/>
              <a:ext cx="842771" cy="871728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97396" y="5809488"/>
              <a:ext cx="702564" cy="871728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861048" y="6070092"/>
              <a:ext cx="492251" cy="594360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914387" y="5809488"/>
              <a:ext cx="762000" cy="871728"/>
            </a:xfrm>
            <a:prstGeom prst="rect">
              <a:avLst/>
            </a:prstGeom>
          </p:spPr>
        </p:pic>
      </p:grpSp>
      <p:sp>
        <p:nvSpPr>
          <p:cNvPr id="119" name="object 119" descr=""/>
          <p:cNvSpPr txBox="1"/>
          <p:nvPr/>
        </p:nvSpPr>
        <p:spPr>
          <a:xfrm>
            <a:off x="559917" y="811936"/>
            <a:ext cx="1090930" cy="39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945"/>
              </a:lnSpc>
              <a:tabLst>
                <a:tab pos="793750" algn="l"/>
              </a:tabLst>
            </a:pPr>
            <a:r>
              <a:rPr dirty="0" sz="3100" spc="-25" b="1">
                <a:solidFill>
                  <a:srgbClr val="0000FF"/>
                </a:solidFill>
                <a:latin typeface="Calibri"/>
                <a:cs typeface="Calibri"/>
              </a:rPr>
              <a:t>For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dirty="0" sz="3100" spc="-25" b="1" i="1">
                <a:solidFill>
                  <a:srgbClr val="0000FF"/>
                </a:solidFill>
                <a:latin typeface="Calibri"/>
                <a:cs typeface="Calibri"/>
              </a:rPr>
              <a:t>j=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521817" y="1646047"/>
            <a:ext cx="1611630" cy="497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831850" algn="l"/>
              </a:tabLst>
            </a:pPr>
            <a:r>
              <a:rPr dirty="0" sz="3100" spc="-25" b="1">
                <a:solidFill>
                  <a:srgbClr val="0000FF"/>
                </a:solidFill>
                <a:latin typeface="Calibri"/>
                <a:cs typeface="Calibri"/>
              </a:rPr>
              <a:t>For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dirty="0" sz="3100" spc="-20" b="1" i="1">
                <a:solidFill>
                  <a:srgbClr val="0000FF"/>
                </a:solidFill>
                <a:latin typeface="Calibri"/>
                <a:cs typeface="Calibri"/>
              </a:rPr>
              <a:t>j=w</a:t>
            </a:r>
            <a:r>
              <a:rPr dirty="0" baseline="-20325" sz="3075" spc="-30" b="1" i="1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endParaRPr baseline="-20325" sz="3075">
              <a:latin typeface="Calibri"/>
              <a:cs typeface="Calibri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2336673" y="1646047"/>
            <a:ext cx="1684655" cy="497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50875" algn="l"/>
                <a:tab pos="1211580" algn="l"/>
              </a:tabLst>
            </a:pPr>
            <a:r>
              <a:rPr dirty="0" sz="3100" spc="-25" b="1">
                <a:solidFill>
                  <a:srgbClr val="0000FF"/>
                </a:solidFill>
                <a:latin typeface="Calibri"/>
                <a:cs typeface="Calibri"/>
              </a:rPr>
              <a:t>To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dirty="0" sz="3100" spc="-50" b="1" i="1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dirty="0" sz="3100" spc="-25" b="1">
                <a:solidFill>
                  <a:srgbClr val="0000FF"/>
                </a:solidFill>
                <a:latin typeface="Calibri"/>
                <a:cs typeface="Calibri"/>
              </a:rPr>
              <a:t>Do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1766951" y="2118436"/>
            <a:ext cx="1954530" cy="497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[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n,</a:t>
            </a:r>
            <a:r>
              <a:rPr dirty="0" sz="3100" spc="-30" b="1" i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j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]</a:t>
            </a:r>
            <a:r>
              <a:rPr dirty="0" sz="3100" spc="-40" b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=</a:t>
            </a:r>
            <a:r>
              <a:rPr dirty="0" sz="3100" spc="-25" b="1" i="1">
                <a:solidFill>
                  <a:srgbClr val="0000FF"/>
                </a:solidFill>
                <a:latin typeface="Calibri"/>
                <a:cs typeface="Calibri"/>
              </a:rPr>
              <a:t> v</a:t>
            </a:r>
            <a:r>
              <a:rPr dirty="0" baseline="-20325" sz="3075" spc="-37" b="1" i="1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dirty="0" sz="3100" spc="-25" b="1">
                <a:solidFill>
                  <a:srgbClr val="0000FF"/>
                </a:solidFill>
                <a:latin typeface="Calibri"/>
                <a:cs typeface="Calibri"/>
              </a:rPr>
              <a:t>;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23" name="object 123" descr=""/>
          <p:cNvSpPr txBox="1"/>
          <p:nvPr/>
        </p:nvSpPr>
        <p:spPr>
          <a:xfrm>
            <a:off x="547217" y="2591180"/>
            <a:ext cx="552450" cy="497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spc="-25" b="1">
                <a:solidFill>
                  <a:srgbClr val="0000FF"/>
                </a:solidFill>
                <a:latin typeface="Calibri"/>
                <a:cs typeface="Calibri"/>
              </a:rPr>
              <a:t>For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24" name="object 124" descr=""/>
          <p:cNvSpPr txBox="1"/>
          <p:nvPr/>
        </p:nvSpPr>
        <p:spPr>
          <a:xfrm>
            <a:off x="1341247" y="2591180"/>
            <a:ext cx="845819" cy="497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spc="-20" b="1" i="1">
                <a:solidFill>
                  <a:srgbClr val="0000FF"/>
                </a:solidFill>
                <a:latin typeface="Calibri"/>
                <a:cs typeface="Calibri"/>
              </a:rPr>
              <a:t>i=n-</a:t>
            </a:r>
            <a:r>
              <a:rPr dirty="0" sz="3100" spc="-60" b="1" i="1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25" name="object 125" descr=""/>
          <p:cNvSpPr txBox="1"/>
          <p:nvPr/>
        </p:nvSpPr>
        <p:spPr>
          <a:xfrm>
            <a:off x="1258950" y="3063620"/>
            <a:ext cx="1313815" cy="497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05180" algn="l"/>
              </a:tabLst>
            </a:pPr>
            <a:r>
              <a:rPr dirty="0" sz="3100" spc="-25" b="1">
                <a:solidFill>
                  <a:srgbClr val="0000FF"/>
                </a:solidFill>
                <a:latin typeface="Calibri"/>
                <a:cs typeface="Calibri"/>
              </a:rPr>
              <a:t>For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dirty="0" sz="3100" spc="-25" b="1" i="1">
                <a:solidFill>
                  <a:srgbClr val="0000FF"/>
                </a:solidFill>
                <a:latin typeface="Calibri"/>
                <a:cs typeface="Calibri"/>
              </a:rPr>
              <a:t>j=0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2404236" y="2591180"/>
            <a:ext cx="3936365" cy="970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77545" algn="l"/>
                <a:tab pos="1144270" algn="l"/>
              </a:tabLst>
            </a:pPr>
            <a:r>
              <a:rPr dirty="0" sz="3100" spc="-25" b="1">
                <a:solidFill>
                  <a:srgbClr val="0000FF"/>
                </a:solidFill>
                <a:latin typeface="Calibri"/>
                <a:cs typeface="Calibri"/>
              </a:rPr>
              <a:t>To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dirty="0" sz="3100" spc="-50" b="1" i="1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dirty="0" sz="3100" spc="-25" b="1">
                <a:solidFill>
                  <a:srgbClr val="0000FF"/>
                </a:solidFill>
                <a:latin typeface="Calibri"/>
                <a:cs typeface="Calibri"/>
              </a:rPr>
              <a:t>Do</a:t>
            </a:r>
            <a:endParaRPr sz="3100">
              <a:latin typeface="Calibri"/>
              <a:cs typeface="Calibri"/>
            </a:endParaRPr>
          </a:p>
          <a:p>
            <a:pPr marL="424815">
              <a:lnSpc>
                <a:spcPct val="100000"/>
              </a:lnSpc>
              <a:tabLst>
                <a:tab pos="1062990" algn="l"/>
                <a:tab pos="3425825" algn="l"/>
              </a:tabLst>
            </a:pPr>
            <a:r>
              <a:rPr dirty="0" sz="3100" spc="-25" b="1">
                <a:solidFill>
                  <a:srgbClr val="0000FF"/>
                </a:solidFill>
                <a:latin typeface="Calibri"/>
                <a:cs typeface="Calibri"/>
              </a:rPr>
              <a:t>To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	min(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dirty="0" baseline="-20325" sz="3075" b="1" i="1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dirty="0" baseline="-20325" sz="3075" spc="-30" b="1" i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3100" spc="-10" b="1" i="1">
                <a:solidFill>
                  <a:srgbClr val="0000FF"/>
                </a:solidFill>
                <a:latin typeface="Calibri"/>
                <a:cs typeface="Calibri"/>
              </a:rPr>
              <a:t>-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1,</a:t>
            </a:r>
            <a:r>
              <a:rPr dirty="0" sz="3100" spc="-80" b="1" i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3100" spc="-25" b="1" i="1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dirty="0" sz="3100" spc="-25" b="1">
                <a:solidFill>
                  <a:srgbClr val="0000FF"/>
                </a:solidFill>
                <a:latin typeface="Calibri"/>
                <a:cs typeface="Calibri"/>
              </a:rPr>
              <a:t>)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dirty="0" sz="3100" spc="-25" b="1">
                <a:solidFill>
                  <a:srgbClr val="0000FF"/>
                </a:solidFill>
                <a:latin typeface="Calibri"/>
                <a:cs typeface="Calibri"/>
              </a:rPr>
              <a:t>Do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509117" y="3536441"/>
            <a:ext cx="7429500" cy="2860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95400">
              <a:lnSpc>
                <a:spcPct val="100000"/>
              </a:lnSpc>
              <a:spcBef>
                <a:spcPts val="95"/>
              </a:spcBef>
            </a:pP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[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i,</a:t>
            </a:r>
            <a:r>
              <a:rPr dirty="0" sz="3100" spc="-45" b="1" i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j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]</a:t>
            </a:r>
            <a:r>
              <a:rPr dirty="0" sz="3100" spc="-45" b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=</a:t>
            </a:r>
            <a:r>
              <a:rPr dirty="0" sz="3100" spc="-40" b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[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i+1,</a:t>
            </a:r>
            <a:r>
              <a:rPr dirty="0" sz="3100" spc="-35" b="1" i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3100" spc="-25" b="1" i="1">
                <a:solidFill>
                  <a:srgbClr val="0000FF"/>
                </a:solidFill>
                <a:latin typeface="Calibri"/>
                <a:cs typeface="Calibri"/>
              </a:rPr>
              <a:t>j</a:t>
            </a:r>
            <a:r>
              <a:rPr dirty="0" sz="3100" spc="-25" b="1">
                <a:solidFill>
                  <a:srgbClr val="0000FF"/>
                </a:solidFill>
                <a:latin typeface="Calibri"/>
                <a:cs typeface="Calibri"/>
              </a:rPr>
              <a:t>];</a:t>
            </a:r>
            <a:endParaRPr sz="3100">
              <a:latin typeface="Calibri"/>
              <a:cs typeface="Calibri"/>
            </a:endParaRPr>
          </a:p>
          <a:p>
            <a:pPr marL="762000">
              <a:lnSpc>
                <a:spcPct val="100000"/>
              </a:lnSpc>
              <a:tabLst>
                <a:tab pos="1555115" algn="l"/>
                <a:tab pos="2566670" algn="l"/>
                <a:tab pos="3205480" algn="l"/>
                <a:tab pos="3855085" algn="l"/>
              </a:tabLst>
            </a:pPr>
            <a:r>
              <a:rPr dirty="0" sz="3100" spc="-25" b="1">
                <a:solidFill>
                  <a:srgbClr val="0000FF"/>
                </a:solidFill>
                <a:latin typeface="Calibri"/>
                <a:cs typeface="Calibri"/>
              </a:rPr>
              <a:t>For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dirty="0" sz="3100" spc="-20" b="1" i="1">
                <a:solidFill>
                  <a:srgbClr val="0000FF"/>
                </a:solidFill>
                <a:latin typeface="Calibri"/>
                <a:cs typeface="Calibri"/>
              </a:rPr>
              <a:t>j=w</a:t>
            </a:r>
            <a:r>
              <a:rPr dirty="0" baseline="-20325" sz="3075" spc="-30" b="1" i="1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dirty="0" baseline="-20325" sz="3075" b="1" i="1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dirty="0" sz="3100" spc="-35" b="1">
                <a:solidFill>
                  <a:srgbClr val="0000FF"/>
                </a:solidFill>
                <a:latin typeface="Calibri"/>
                <a:cs typeface="Calibri"/>
              </a:rPr>
              <a:t>To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dirty="0" sz="3100" spc="-50" b="1" i="1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dirty="0" sz="3100" spc="-25" b="1">
                <a:solidFill>
                  <a:srgbClr val="0000FF"/>
                </a:solidFill>
                <a:latin typeface="Calibri"/>
                <a:cs typeface="Calibri"/>
              </a:rPr>
              <a:t>Do</a:t>
            </a:r>
            <a:endParaRPr sz="3100">
              <a:latin typeface="Calibri"/>
              <a:cs typeface="Calibri"/>
            </a:endParaRPr>
          </a:p>
          <a:p>
            <a:pPr marL="1295400">
              <a:lnSpc>
                <a:spcPct val="100000"/>
              </a:lnSpc>
            </a:pP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[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i,</a:t>
            </a:r>
            <a:r>
              <a:rPr dirty="0" sz="3100" spc="-60" b="1" i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3100" spc="-10" b="1" i="1">
                <a:solidFill>
                  <a:srgbClr val="0000FF"/>
                </a:solidFill>
                <a:latin typeface="Calibri"/>
                <a:cs typeface="Calibri"/>
              </a:rPr>
              <a:t>j</a:t>
            </a:r>
            <a:r>
              <a:rPr dirty="0" sz="3100" spc="-10" b="1">
                <a:solidFill>
                  <a:srgbClr val="0000FF"/>
                </a:solidFill>
                <a:latin typeface="Calibri"/>
                <a:cs typeface="Calibri"/>
              </a:rPr>
              <a:t>]=max{</a:t>
            </a:r>
            <a:r>
              <a:rPr dirty="0" sz="3100" spc="-10" b="1" i="1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r>
              <a:rPr dirty="0" sz="3100" spc="-10" b="1">
                <a:solidFill>
                  <a:srgbClr val="0000FF"/>
                </a:solidFill>
                <a:latin typeface="Calibri"/>
                <a:cs typeface="Calibri"/>
              </a:rPr>
              <a:t>[</a:t>
            </a:r>
            <a:r>
              <a:rPr dirty="0" sz="3100" spc="-10" b="1" i="1">
                <a:solidFill>
                  <a:srgbClr val="0000FF"/>
                </a:solidFill>
                <a:latin typeface="Calibri"/>
                <a:cs typeface="Calibri"/>
              </a:rPr>
              <a:t>i+1,</a:t>
            </a:r>
            <a:r>
              <a:rPr dirty="0" sz="3100" spc="-50" b="1" i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j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],</a:t>
            </a:r>
            <a:r>
              <a:rPr dirty="0" sz="3100" spc="-60" b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[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i+1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,</a:t>
            </a:r>
            <a:r>
              <a:rPr dirty="0" sz="3100" spc="-40" b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3100" spc="-10" b="1" i="1">
                <a:solidFill>
                  <a:srgbClr val="0000FF"/>
                </a:solidFill>
                <a:latin typeface="Calibri"/>
                <a:cs typeface="Calibri"/>
              </a:rPr>
              <a:t>j-w</a:t>
            </a:r>
            <a:r>
              <a:rPr dirty="0" baseline="-20325" sz="3075" spc="-15" b="1" i="1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dirty="0" sz="3100" spc="-10" b="1">
                <a:solidFill>
                  <a:srgbClr val="0000FF"/>
                </a:solidFill>
                <a:latin typeface="Calibri"/>
                <a:cs typeface="Calibri"/>
              </a:rPr>
              <a:t>]+</a:t>
            </a:r>
            <a:r>
              <a:rPr dirty="0" sz="3100" spc="-10" b="1" i="1">
                <a:solidFill>
                  <a:srgbClr val="0000FF"/>
                </a:solidFill>
                <a:latin typeface="Calibri"/>
                <a:cs typeface="Calibri"/>
              </a:rPr>
              <a:t>v</a:t>
            </a:r>
            <a:r>
              <a:rPr dirty="0" baseline="-20325" sz="3075" spc="-15" b="1" i="1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dirty="0" sz="3100" spc="-10" b="1">
                <a:solidFill>
                  <a:srgbClr val="0000FF"/>
                </a:solidFill>
                <a:latin typeface="Calibri"/>
                <a:cs typeface="Calibri"/>
              </a:rPr>
              <a:t>};</a:t>
            </a:r>
            <a:endParaRPr sz="31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tabLst>
                <a:tab pos="457200" algn="l"/>
              </a:tabLst>
            </a:pPr>
            <a:r>
              <a:rPr dirty="0" sz="3100" spc="-25" b="1">
                <a:solidFill>
                  <a:srgbClr val="0000FF"/>
                </a:solidFill>
                <a:latin typeface="Calibri"/>
                <a:cs typeface="Calibri"/>
              </a:rPr>
              <a:t>If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dirty="0" sz="3100" spc="-20" b="1" i="1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dirty="0" sz="3100" spc="-20" b="1">
                <a:solidFill>
                  <a:srgbClr val="0000FF"/>
                </a:solidFill>
                <a:latin typeface="Calibri"/>
                <a:cs typeface="Calibri"/>
              </a:rPr>
              <a:t>&lt;</a:t>
            </a:r>
            <a:r>
              <a:rPr dirty="0" sz="3100" spc="-20" b="1" i="1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dirty="0" baseline="-20325" sz="3075" spc="-30" b="1" i="1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baseline="-20325" sz="3075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tabLst>
                <a:tab pos="1043940" algn="l"/>
              </a:tabLst>
            </a:pPr>
            <a:r>
              <a:rPr dirty="0" sz="3100" spc="-20" b="1">
                <a:solidFill>
                  <a:srgbClr val="0000FF"/>
                </a:solidFill>
                <a:latin typeface="Calibri"/>
                <a:cs typeface="Calibri"/>
              </a:rPr>
              <a:t>Then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[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1,</a:t>
            </a:r>
            <a:r>
              <a:rPr dirty="0" sz="3100" spc="-70" b="1" i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]=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[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2,</a:t>
            </a:r>
            <a:r>
              <a:rPr dirty="0" sz="3100" spc="-60" b="1" i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3100" spc="-25" b="1" i="1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dirty="0" sz="3100" spc="-25" b="1">
                <a:solidFill>
                  <a:srgbClr val="0000FF"/>
                </a:solidFill>
                <a:latin typeface="Calibri"/>
                <a:cs typeface="Calibri"/>
              </a:rPr>
              <a:t>];</a:t>
            </a:r>
            <a:endParaRPr sz="31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  <a:tabLst>
                <a:tab pos="873125" algn="l"/>
              </a:tabLst>
            </a:pPr>
            <a:r>
              <a:rPr dirty="0" sz="3100" spc="-20" b="1">
                <a:solidFill>
                  <a:srgbClr val="0000FF"/>
                </a:solidFill>
                <a:latin typeface="Calibri"/>
                <a:cs typeface="Calibri"/>
              </a:rPr>
              <a:t>Else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[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1,</a:t>
            </a:r>
            <a:r>
              <a:rPr dirty="0" sz="3100" spc="-55" b="1" i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3100" spc="-10" b="1" i="1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dirty="0" sz="3100" spc="-10" b="1">
                <a:solidFill>
                  <a:srgbClr val="0000FF"/>
                </a:solidFill>
                <a:latin typeface="Calibri"/>
                <a:cs typeface="Calibri"/>
              </a:rPr>
              <a:t>]=max{</a:t>
            </a:r>
            <a:r>
              <a:rPr dirty="0" sz="3100" spc="-10" b="1" i="1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r>
              <a:rPr dirty="0" sz="3100" spc="-10" b="1">
                <a:solidFill>
                  <a:srgbClr val="0000FF"/>
                </a:solidFill>
                <a:latin typeface="Calibri"/>
                <a:cs typeface="Calibri"/>
              </a:rPr>
              <a:t>[</a:t>
            </a:r>
            <a:r>
              <a:rPr dirty="0" sz="3100" spc="-10" b="1" i="1">
                <a:solidFill>
                  <a:srgbClr val="0000FF"/>
                </a:solidFill>
                <a:latin typeface="Calibri"/>
                <a:cs typeface="Calibri"/>
              </a:rPr>
              <a:t>2,</a:t>
            </a:r>
            <a:r>
              <a:rPr dirty="0" sz="3100" spc="-55" b="1" i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],</a:t>
            </a:r>
            <a:r>
              <a:rPr dirty="0" sz="3100" spc="-60" b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[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,</a:t>
            </a:r>
            <a:r>
              <a:rPr dirty="0" sz="3100" spc="-50" b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3100" spc="-25" b="1" i="1">
                <a:solidFill>
                  <a:srgbClr val="0000FF"/>
                </a:solidFill>
                <a:latin typeface="Calibri"/>
                <a:cs typeface="Calibri"/>
              </a:rPr>
              <a:t>C-</a:t>
            </a:r>
            <a:r>
              <a:rPr dirty="0" sz="3100" spc="-10" b="1" i="1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dirty="0" baseline="-20325" sz="3075" spc="-15" b="1" i="1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r>
              <a:rPr dirty="0" sz="3100" spc="-10" b="1">
                <a:solidFill>
                  <a:srgbClr val="0000FF"/>
                </a:solidFill>
                <a:latin typeface="Calibri"/>
                <a:cs typeface="Calibri"/>
              </a:rPr>
              <a:t>]+</a:t>
            </a:r>
            <a:r>
              <a:rPr dirty="0" sz="3100" spc="-10" b="1" i="1">
                <a:solidFill>
                  <a:srgbClr val="0000FF"/>
                </a:solidFill>
                <a:latin typeface="Calibri"/>
                <a:cs typeface="Calibri"/>
              </a:rPr>
              <a:t>v</a:t>
            </a:r>
            <a:r>
              <a:rPr dirty="0" baseline="-20325" sz="3075" spc="-15" b="1" i="1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r>
              <a:rPr dirty="0" sz="3100" spc="-10" b="1">
                <a:solidFill>
                  <a:srgbClr val="0000FF"/>
                </a:solidFill>
                <a:latin typeface="Calibri"/>
                <a:cs typeface="Calibri"/>
              </a:rPr>
              <a:t>};</a:t>
            </a:r>
            <a:endParaRPr sz="3100">
              <a:latin typeface="Calibri"/>
              <a:cs typeface="Calibri"/>
            </a:endParaRPr>
          </a:p>
        </p:txBody>
      </p:sp>
      <p:grpSp>
        <p:nvGrpSpPr>
          <p:cNvPr id="128" name="object 128" descr=""/>
          <p:cNvGrpSpPr/>
          <p:nvPr/>
        </p:nvGrpSpPr>
        <p:grpSpPr>
          <a:xfrm>
            <a:off x="0" y="0"/>
            <a:ext cx="1748155" cy="1323975"/>
            <a:chOff x="0" y="0"/>
            <a:chExt cx="1748155" cy="1323975"/>
          </a:xfrm>
        </p:grpSpPr>
        <p:sp>
          <p:nvSpPr>
            <p:cNvPr id="129" name="object 129" descr=""/>
            <p:cNvSpPr/>
            <p:nvPr/>
          </p:nvSpPr>
          <p:spPr>
            <a:xfrm>
              <a:off x="0" y="0"/>
              <a:ext cx="1748155" cy="1323975"/>
            </a:xfrm>
            <a:custGeom>
              <a:avLst/>
              <a:gdLst/>
              <a:ahLst/>
              <a:cxnLst/>
              <a:rect l="l" t="t" r="r" b="b"/>
              <a:pathLst>
                <a:path w="1748155" h="1323975">
                  <a:moveTo>
                    <a:pt x="1747901" y="0"/>
                  </a:moveTo>
                  <a:lnTo>
                    <a:pt x="0" y="0"/>
                  </a:lnTo>
                  <a:lnTo>
                    <a:pt x="0" y="1323975"/>
                  </a:lnTo>
                  <a:lnTo>
                    <a:pt x="1747901" y="1323975"/>
                  </a:lnTo>
                  <a:lnTo>
                    <a:pt x="17479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0" y="175260"/>
              <a:ext cx="640080" cy="1025652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6576" y="140207"/>
              <a:ext cx="1514856" cy="1008888"/>
            </a:xfrm>
            <a:prstGeom prst="rect">
              <a:avLst/>
            </a:prstGeom>
          </p:spPr>
        </p:pic>
      </p:grpSp>
      <p:sp>
        <p:nvSpPr>
          <p:cNvPr id="132" name="object 132" descr=""/>
          <p:cNvSpPr txBox="1"/>
          <p:nvPr/>
        </p:nvSpPr>
        <p:spPr>
          <a:xfrm>
            <a:off x="53339" y="287477"/>
            <a:ext cx="5615940" cy="1383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065" indent="-228600">
              <a:lnSpc>
                <a:spcPts val="3785"/>
              </a:lnSpc>
              <a:spcBef>
                <a:spcPts val="100"/>
              </a:spcBef>
              <a:buSzPct val="97222"/>
              <a:buFont typeface="Calibri"/>
              <a:buChar char="•"/>
              <a:tabLst>
                <a:tab pos="266700" algn="l"/>
              </a:tabLst>
            </a:pPr>
            <a:r>
              <a:rPr dirty="0" sz="3600" spc="-40" b="1">
                <a:latin typeface="宋体"/>
                <a:cs typeface="宋体"/>
              </a:rPr>
              <a:t>算</a:t>
            </a:r>
            <a:r>
              <a:rPr dirty="0" sz="3600" spc="-50" b="1">
                <a:latin typeface="宋体"/>
                <a:cs typeface="宋体"/>
              </a:rPr>
              <a:t>法</a:t>
            </a:r>
            <a:endParaRPr sz="3600">
              <a:latin typeface="宋体"/>
              <a:cs typeface="宋体"/>
            </a:endParaRPr>
          </a:p>
          <a:p>
            <a:pPr marL="1596390">
              <a:lnSpc>
                <a:spcPts val="3185"/>
              </a:lnSpc>
              <a:tabLst>
                <a:tab pos="2063750" algn="l"/>
                <a:tab pos="2791460" algn="l"/>
                <a:tab pos="5080000" algn="l"/>
              </a:tabLst>
            </a:pPr>
            <a:r>
              <a:rPr dirty="0" sz="3100" spc="-50" b="1" i="1">
                <a:solidFill>
                  <a:srgbClr val="0000FF"/>
                </a:solidFill>
                <a:latin typeface="Calibri"/>
                <a:cs typeface="Calibri"/>
              </a:rPr>
              <a:t>0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dirty="0" sz="3100" spc="-25" b="1">
                <a:solidFill>
                  <a:srgbClr val="0000FF"/>
                </a:solidFill>
                <a:latin typeface="Calibri"/>
                <a:cs typeface="Calibri"/>
              </a:rPr>
              <a:t>To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dirty="0" sz="3100" spc="-25" b="1">
                <a:solidFill>
                  <a:srgbClr val="0000FF"/>
                </a:solidFill>
                <a:latin typeface="Calibri"/>
                <a:cs typeface="Calibri"/>
              </a:rPr>
              <a:t>min(</a:t>
            </a:r>
            <a:r>
              <a:rPr dirty="0" sz="3100" spc="-25" b="1" i="1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dirty="0" baseline="-20325" sz="3075" spc="-37" b="1" i="1">
                <a:solidFill>
                  <a:srgbClr val="0000FF"/>
                </a:solidFill>
                <a:latin typeface="Calibri"/>
                <a:cs typeface="Calibri"/>
              </a:rPr>
              <a:t>n</a:t>
            </a:r>
            <a:r>
              <a:rPr dirty="0" sz="3100" spc="-25" b="1" i="1">
                <a:solidFill>
                  <a:srgbClr val="0000FF"/>
                </a:solidFill>
                <a:latin typeface="Calibri"/>
                <a:cs typeface="Calibri"/>
              </a:rPr>
              <a:t>-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1,</a:t>
            </a:r>
            <a:r>
              <a:rPr dirty="0" sz="3100" spc="45" b="1" i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3100" spc="-25" b="1" i="1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dirty="0" sz="3100" spc="-25" b="1">
                <a:solidFill>
                  <a:srgbClr val="0000FF"/>
                </a:solidFill>
                <a:latin typeface="Calibri"/>
                <a:cs typeface="Calibri"/>
              </a:rPr>
              <a:t>)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dirty="0" sz="3100" spc="-25" b="1">
                <a:solidFill>
                  <a:srgbClr val="0000FF"/>
                </a:solidFill>
                <a:latin typeface="Calibri"/>
                <a:cs typeface="Calibri"/>
              </a:rPr>
              <a:t>Do</a:t>
            </a:r>
            <a:endParaRPr sz="3100">
              <a:latin typeface="Calibri"/>
              <a:cs typeface="Calibri"/>
            </a:endParaRPr>
          </a:p>
          <a:p>
            <a:pPr marL="1751330">
              <a:lnSpc>
                <a:spcPct val="100000"/>
              </a:lnSpc>
            </a:pP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m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[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n,</a:t>
            </a:r>
            <a:r>
              <a:rPr dirty="0" sz="3100" spc="-25" b="1" i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j</a:t>
            </a:r>
            <a:r>
              <a:rPr dirty="0" sz="3100" b="1">
                <a:solidFill>
                  <a:srgbClr val="0000FF"/>
                </a:solidFill>
                <a:latin typeface="Calibri"/>
                <a:cs typeface="Calibri"/>
              </a:rPr>
              <a:t>]</a:t>
            </a:r>
            <a:r>
              <a:rPr dirty="0" sz="3100" spc="-40" b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3100" b="1" i="1">
                <a:solidFill>
                  <a:srgbClr val="0000FF"/>
                </a:solidFill>
                <a:latin typeface="Calibri"/>
                <a:cs typeface="Calibri"/>
              </a:rPr>
              <a:t>=</a:t>
            </a:r>
            <a:r>
              <a:rPr dirty="0" sz="3100" spc="-25" b="1" i="1">
                <a:solidFill>
                  <a:srgbClr val="0000FF"/>
                </a:solidFill>
                <a:latin typeface="Calibri"/>
                <a:cs typeface="Calibri"/>
              </a:rPr>
              <a:t> 0</a:t>
            </a:r>
            <a:r>
              <a:rPr dirty="0" sz="3100" spc="-25" b="1">
                <a:solidFill>
                  <a:srgbClr val="0000FF"/>
                </a:solidFill>
                <a:latin typeface="Calibri"/>
                <a:cs typeface="Calibri"/>
              </a:rPr>
              <a:t>;</a:t>
            </a:r>
            <a:endParaRPr sz="3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0445" y="418033"/>
            <a:ext cx="231902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40">
                <a:solidFill>
                  <a:srgbClr val="006FC0"/>
                </a:solidFill>
                <a:latin typeface="宋体"/>
                <a:cs typeface="宋体"/>
              </a:rPr>
              <a:t>构</a:t>
            </a:r>
            <a:r>
              <a:rPr dirty="0" sz="3600" spc="-40">
                <a:solidFill>
                  <a:srgbClr val="006FC0"/>
                </a:solidFill>
                <a:latin typeface="宋体"/>
                <a:cs typeface="宋体"/>
              </a:rPr>
              <a:t>造</a:t>
            </a:r>
            <a:r>
              <a:rPr dirty="0" sz="3600" spc="-40">
                <a:solidFill>
                  <a:srgbClr val="006FC0"/>
                </a:solidFill>
                <a:latin typeface="宋体"/>
                <a:cs typeface="宋体"/>
              </a:rPr>
              <a:t>优</a:t>
            </a:r>
            <a:r>
              <a:rPr dirty="0" sz="3600" spc="-40">
                <a:solidFill>
                  <a:srgbClr val="006FC0"/>
                </a:solidFill>
                <a:latin typeface="宋体"/>
                <a:cs typeface="宋体"/>
              </a:rPr>
              <a:t>化</a:t>
            </a:r>
            <a:r>
              <a:rPr dirty="0" sz="3600" spc="-50">
                <a:solidFill>
                  <a:srgbClr val="006FC0"/>
                </a:solidFill>
                <a:latin typeface="宋体"/>
                <a:cs typeface="宋体"/>
              </a:rPr>
              <a:t>解</a:t>
            </a:r>
            <a:endParaRPr sz="3600">
              <a:latin typeface="宋体"/>
              <a:cs typeface="宋体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1778507"/>
            <a:ext cx="9144000" cy="4072254"/>
            <a:chOff x="0" y="1778507"/>
            <a:chExt cx="9144000" cy="4072254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240" y="2056979"/>
              <a:ext cx="329761" cy="35151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795" y="1778507"/>
              <a:ext cx="2019300" cy="10088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4688" y="1822703"/>
              <a:ext cx="7449311" cy="10088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995" y="2385059"/>
              <a:ext cx="1274064" cy="101193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3603" y="2385059"/>
              <a:ext cx="3933444" cy="101193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995" y="2988563"/>
              <a:ext cx="1845564" cy="101193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5104" y="2988563"/>
              <a:ext cx="829056" cy="101193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95144" y="3294887"/>
              <a:ext cx="569976" cy="69189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6104" y="2988563"/>
              <a:ext cx="1089659" cy="101193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9995" y="3592067"/>
              <a:ext cx="1755648" cy="101193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5188" y="3592067"/>
              <a:ext cx="829056" cy="101193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05227" y="3898391"/>
              <a:ext cx="569976" cy="69189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66188" y="3592067"/>
              <a:ext cx="1089660" cy="101193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55392" y="3592067"/>
              <a:ext cx="752856" cy="101193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4194047"/>
              <a:ext cx="755904" cy="100888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2795" y="4238243"/>
              <a:ext cx="1514855" cy="100888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0244" y="4194047"/>
              <a:ext cx="826007" cy="100888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10283" y="4500372"/>
              <a:ext cx="566928" cy="68884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71244" y="4194047"/>
              <a:ext cx="1086612" cy="100888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60448" y="4192523"/>
              <a:ext cx="1101852" cy="100888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64892" y="4238243"/>
              <a:ext cx="1056132" cy="100888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23616" y="4194047"/>
              <a:ext cx="2019300" cy="100888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45508" y="4238243"/>
              <a:ext cx="4259580" cy="100888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0" y="4797551"/>
              <a:ext cx="755904" cy="100888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4988" y="4841747"/>
              <a:ext cx="1514856" cy="100888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2436" y="4797551"/>
              <a:ext cx="826008" cy="100888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22475" y="5103875"/>
              <a:ext cx="566927" cy="688848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83436" y="4797551"/>
              <a:ext cx="1086612" cy="1008888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72639" y="4797551"/>
              <a:ext cx="711707" cy="1008888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22220" y="4841747"/>
              <a:ext cx="1056132" cy="1008888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80944" y="4797551"/>
              <a:ext cx="1865376" cy="1008888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48911" y="4797551"/>
              <a:ext cx="749808" cy="1008888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01311" y="4797551"/>
              <a:ext cx="902208" cy="1008888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97552" y="5103875"/>
              <a:ext cx="566927" cy="688848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858511" y="4797551"/>
              <a:ext cx="749808" cy="1008888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010911" y="4841747"/>
              <a:ext cx="3802380" cy="1008888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215883" y="4841747"/>
              <a:ext cx="749807" cy="1008888"/>
            </a:xfrm>
            <a:prstGeom prst="rect">
              <a:avLst/>
            </a:prstGeom>
          </p:spPr>
        </p:pic>
      </p:grpSp>
      <p:sp>
        <p:nvSpPr>
          <p:cNvPr id="41" name="object 41" descr=""/>
          <p:cNvSpPr txBox="1"/>
          <p:nvPr/>
        </p:nvSpPr>
        <p:spPr>
          <a:xfrm>
            <a:off x="48564" y="1839341"/>
            <a:ext cx="9299575" cy="2446655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555"/>
              </a:spcBef>
            </a:pPr>
            <a:r>
              <a:rPr dirty="0" sz="3600" b="1">
                <a:latin typeface="Times New Roman"/>
                <a:cs typeface="Times New Roman"/>
              </a:rPr>
              <a:t>1.</a:t>
            </a:r>
            <a:r>
              <a:rPr dirty="0" sz="3600" spc="70" b="1">
                <a:latin typeface="Times New Roman"/>
                <a:cs typeface="Times New Roman"/>
              </a:rPr>
              <a:t> </a:t>
            </a:r>
            <a:r>
              <a:rPr dirty="0" sz="3600" b="1" i="1">
                <a:latin typeface="Times New Roman"/>
                <a:cs typeface="Times New Roman"/>
              </a:rPr>
              <a:t>m(1,</a:t>
            </a:r>
            <a:r>
              <a:rPr dirty="0" sz="3600" spc="75" b="1" i="1">
                <a:latin typeface="Times New Roman"/>
                <a:cs typeface="Times New Roman"/>
              </a:rPr>
              <a:t> </a:t>
            </a:r>
            <a:r>
              <a:rPr dirty="0" sz="3600" spc="-10" b="1" i="1">
                <a:latin typeface="Times New Roman"/>
                <a:cs typeface="Times New Roman"/>
              </a:rPr>
              <a:t>C)</a:t>
            </a:r>
            <a:r>
              <a:rPr dirty="0" sz="3600" spc="-40" b="1">
                <a:latin typeface="华文行楷"/>
                <a:cs typeface="华文行楷"/>
              </a:rPr>
              <a:t>是最优</a:t>
            </a:r>
            <a:r>
              <a:rPr dirty="0" sz="3600" spc="-45" b="1">
                <a:latin typeface="华文行楷"/>
                <a:cs typeface="华文行楷"/>
              </a:rPr>
              <a:t>解</a:t>
            </a:r>
            <a:r>
              <a:rPr dirty="0" sz="3600" spc="-45" b="1">
                <a:latin typeface="华文行楷"/>
                <a:cs typeface="华文行楷"/>
              </a:rPr>
              <a:t>代</a:t>
            </a:r>
            <a:r>
              <a:rPr dirty="0" sz="3600" spc="-45" b="1">
                <a:latin typeface="华文行楷"/>
                <a:cs typeface="华文行楷"/>
              </a:rPr>
              <a:t>价</a:t>
            </a:r>
            <a:r>
              <a:rPr dirty="0" sz="3600" spc="-45" b="1">
                <a:latin typeface="华文行楷"/>
                <a:cs typeface="华文行楷"/>
              </a:rPr>
              <a:t>值</a:t>
            </a:r>
            <a:r>
              <a:rPr dirty="0" sz="3600" spc="-45" b="1">
                <a:latin typeface="华文行楷"/>
                <a:cs typeface="华文行楷"/>
              </a:rPr>
              <a:t>，</a:t>
            </a:r>
            <a:r>
              <a:rPr dirty="0" sz="3600" spc="-45" b="1">
                <a:latin typeface="华文行楷"/>
                <a:cs typeface="华文行楷"/>
              </a:rPr>
              <a:t>相</a:t>
            </a:r>
            <a:r>
              <a:rPr dirty="0" sz="3600" spc="-45" b="1">
                <a:latin typeface="华文行楷"/>
                <a:cs typeface="华文行楷"/>
              </a:rPr>
              <a:t>应</a:t>
            </a:r>
            <a:r>
              <a:rPr dirty="0" sz="3600" spc="-45" b="1">
                <a:latin typeface="华文行楷"/>
                <a:cs typeface="华文行楷"/>
              </a:rPr>
              <a:t>解</a:t>
            </a:r>
            <a:r>
              <a:rPr dirty="0" sz="3600" spc="-45" b="1">
                <a:latin typeface="华文行楷"/>
                <a:cs typeface="华文行楷"/>
              </a:rPr>
              <a:t>计</a:t>
            </a:r>
            <a:r>
              <a:rPr dirty="0" sz="3600" spc="-45" b="1">
                <a:latin typeface="华文行楷"/>
                <a:cs typeface="华文行楷"/>
              </a:rPr>
              <a:t>算</a:t>
            </a:r>
            <a:r>
              <a:rPr dirty="0" sz="3600" spc="-45" b="1">
                <a:latin typeface="华文行楷"/>
                <a:cs typeface="华文行楷"/>
              </a:rPr>
              <a:t>如</a:t>
            </a:r>
            <a:r>
              <a:rPr dirty="0" sz="3600" spc="-45" b="1">
                <a:latin typeface="华文行楷"/>
                <a:cs typeface="华文行楷"/>
              </a:rPr>
              <a:t>下</a:t>
            </a:r>
            <a:r>
              <a:rPr dirty="0" sz="3600" spc="-50" b="1">
                <a:latin typeface="华文行楷"/>
                <a:cs typeface="华文行楷"/>
              </a:rPr>
              <a:t>：</a:t>
            </a:r>
            <a:endParaRPr sz="3600">
              <a:latin typeface="华文行楷"/>
              <a:cs typeface="华文行楷"/>
            </a:endParaRPr>
          </a:p>
          <a:p>
            <a:pPr marL="965200">
              <a:lnSpc>
                <a:spcPct val="100000"/>
              </a:lnSpc>
              <a:spcBef>
                <a:spcPts val="459"/>
              </a:spcBef>
              <a:tabLst>
                <a:tab pos="1638935" algn="l"/>
              </a:tabLst>
            </a:pPr>
            <a:r>
              <a:rPr dirty="0" sz="3600" spc="-25" b="1">
                <a:latin typeface="Times New Roman"/>
                <a:cs typeface="Times New Roman"/>
              </a:rPr>
              <a:t>If</a:t>
            </a:r>
            <a:r>
              <a:rPr dirty="0" sz="3600" b="1">
                <a:latin typeface="Times New Roman"/>
                <a:cs typeface="Times New Roman"/>
              </a:rPr>
              <a:t>	</a:t>
            </a:r>
            <a:r>
              <a:rPr dirty="0" sz="3600" b="1" i="1">
                <a:latin typeface="Times New Roman"/>
                <a:cs typeface="Times New Roman"/>
              </a:rPr>
              <a:t>m(1, C)=m(2, </a:t>
            </a:r>
            <a:r>
              <a:rPr dirty="0" sz="3600" spc="-25" b="1" i="1">
                <a:latin typeface="Times New Roman"/>
                <a:cs typeface="Times New Roman"/>
              </a:rPr>
              <a:t>C)</a:t>
            </a:r>
            <a:endParaRPr sz="3600">
              <a:latin typeface="Times New Roman"/>
              <a:cs typeface="Times New Roman"/>
            </a:endParaRPr>
          </a:p>
          <a:p>
            <a:pPr marL="965200">
              <a:lnSpc>
                <a:spcPct val="100000"/>
              </a:lnSpc>
              <a:spcBef>
                <a:spcPts val="430"/>
              </a:spcBef>
              <a:tabLst>
                <a:tab pos="2210435" algn="l"/>
              </a:tabLst>
            </a:pPr>
            <a:r>
              <a:rPr dirty="0" sz="3600" spc="-20" b="1">
                <a:latin typeface="Times New Roman"/>
                <a:cs typeface="Times New Roman"/>
              </a:rPr>
              <a:t>Then</a:t>
            </a:r>
            <a:r>
              <a:rPr dirty="0" sz="3600" b="1">
                <a:latin typeface="Times New Roman"/>
                <a:cs typeface="Times New Roman"/>
              </a:rPr>
              <a:t>	</a:t>
            </a:r>
            <a:r>
              <a:rPr dirty="0" sz="3600" spc="-20" b="1" i="1">
                <a:latin typeface="Times New Roman"/>
                <a:cs typeface="Times New Roman"/>
              </a:rPr>
              <a:t>x</a:t>
            </a:r>
            <a:r>
              <a:rPr dirty="0" baseline="-20833" sz="3600" spc="-30" b="1" i="1">
                <a:latin typeface="Times New Roman"/>
                <a:cs typeface="Times New Roman"/>
              </a:rPr>
              <a:t>1</a:t>
            </a:r>
            <a:r>
              <a:rPr dirty="0" sz="3600" spc="-20" b="1" i="1">
                <a:latin typeface="Times New Roman"/>
                <a:cs typeface="Times New Roman"/>
              </a:rPr>
              <a:t>=0</a:t>
            </a:r>
            <a:endParaRPr sz="3600">
              <a:latin typeface="Times New Roman"/>
              <a:cs typeface="Times New Roman"/>
            </a:endParaRPr>
          </a:p>
          <a:p>
            <a:pPr marL="965200">
              <a:lnSpc>
                <a:spcPct val="100000"/>
              </a:lnSpc>
              <a:spcBef>
                <a:spcPts val="434"/>
              </a:spcBef>
              <a:tabLst>
                <a:tab pos="2120265" algn="l"/>
              </a:tabLst>
            </a:pPr>
            <a:r>
              <a:rPr dirty="0" sz="3600" spc="-20" b="1">
                <a:latin typeface="Times New Roman"/>
                <a:cs typeface="Times New Roman"/>
              </a:rPr>
              <a:t>Else</a:t>
            </a:r>
            <a:r>
              <a:rPr dirty="0" sz="3600" b="1">
                <a:latin typeface="Times New Roman"/>
                <a:cs typeface="Times New Roman"/>
              </a:rPr>
              <a:t>	</a:t>
            </a:r>
            <a:r>
              <a:rPr dirty="0" sz="3600" spc="-20" b="1" i="1">
                <a:latin typeface="Times New Roman"/>
                <a:cs typeface="Times New Roman"/>
              </a:rPr>
              <a:t>x</a:t>
            </a:r>
            <a:r>
              <a:rPr dirty="0" baseline="-20833" sz="3600" spc="-30" b="1" i="1">
                <a:latin typeface="Times New Roman"/>
                <a:cs typeface="Times New Roman"/>
              </a:rPr>
              <a:t>1</a:t>
            </a:r>
            <a:r>
              <a:rPr dirty="0" sz="3600" spc="-20" b="1" i="1">
                <a:latin typeface="Times New Roman"/>
                <a:cs typeface="Times New Roman"/>
              </a:rPr>
              <a:t>=1</a:t>
            </a:r>
            <a:r>
              <a:rPr dirty="0" sz="3600" spc="-20" b="1">
                <a:latin typeface="Times New Roman"/>
                <a:cs typeface="Times New Roman"/>
              </a:rPr>
              <a:t>;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1264" y="4258905"/>
            <a:ext cx="2448560" cy="123317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495300" indent="-457200">
              <a:lnSpc>
                <a:spcPct val="100000"/>
              </a:lnSpc>
              <a:spcBef>
                <a:spcPts val="530"/>
              </a:spcBef>
              <a:buFont typeface="Times New Roman"/>
              <a:buAutoNum type="arabicPeriod" startAt="2"/>
              <a:tabLst>
                <a:tab pos="495300" algn="l"/>
              </a:tabLst>
            </a:pPr>
            <a:r>
              <a:rPr dirty="0" sz="3600" spc="-35" b="1">
                <a:latin typeface="华文行楷"/>
                <a:cs typeface="华文行楷"/>
              </a:rPr>
              <a:t>如</a:t>
            </a:r>
            <a:r>
              <a:rPr dirty="0" sz="3600" spc="-35" b="1">
                <a:latin typeface="华文行楷"/>
                <a:cs typeface="华文行楷"/>
              </a:rPr>
              <a:t>果</a:t>
            </a:r>
            <a:r>
              <a:rPr dirty="0" sz="3600" spc="-20" b="1" i="1">
                <a:latin typeface="Times New Roman"/>
                <a:cs typeface="Times New Roman"/>
              </a:rPr>
              <a:t>x</a:t>
            </a:r>
            <a:r>
              <a:rPr dirty="0" baseline="-20833" sz="3600" spc="-30" b="1" i="1">
                <a:latin typeface="Times New Roman"/>
                <a:cs typeface="Times New Roman"/>
              </a:rPr>
              <a:t>1</a:t>
            </a:r>
            <a:r>
              <a:rPr dirty="0" sz="3600" spc="-20" b="1" i="1">
                <a:latin typeface="Times New Roman"/>
                <a:cs typeface="Times New Roman"/>
              </a:rPr>
              <a:t>=0</a:t>
            </a:r>
            <a:r>
              <a:rPr dirty="0" sz="3600" spc="-20" b="1">
                <a:latin typeface="Arial"/>
                <a:cs typeface="Arial"/>
              </a:rPr>
              <a:t>,</a:t>
            </a:r>
            <a:endParaRPr sz="3600">
              <a:latin typeface="Arial"/>
              <a:cs typeface="Arial"/>
            </a:endParaRPr>
          </a:p>
          <a:p>
            <a:pPr marL="507365" indent="-469900">
              <a:lnSpc>
                <a:spcPct val="100000"/>
              </a:lnSpc>
              <a:spcBef>
                <a:spcPts val="434"/>
              </a:spcBef>
              <a:buFont typeface="Times New Roman"/>
              <a:buAutoNum type="arabicPeriod" startAt="2"/>
              <a:tabLst>
                <a:tab pos="508000" algn="l"/>
              </a:tabLst>
            </a:pPr>
            <a:r>
              <a:rPr dirty="0" sz="3600" spc="-40" b="1">
                <a:latin typeface="华文行楷"/>
                <a:cs typeface="华文行楷"/>
              </a:rPr>
              <a:t>如果</a:t>
            </a:r>
            <a:r>
              <a:rPr dirty="0" sz="3600" spc="-10" b="1" i="1">
                <a:latin typeface="Times New Roman"/>
                <a:cs typeface="Times New Roman"/>
              </a:rPr>
              <a:t>x</a:t>
            </a:r>
            <a:r>
              <a:rPr dirty="0" baseline="-20833" sz="3600" spc="-15" b="1" i="1">
                <a:latin typeface="Times New Roman"/>
                <a:cs typeface="Times New Roman"/>
              </a:rPr>
              <a:t>1</a:t>
            </a:r>
            <a:r>
              <a:rPr dirty="0" sz="3600" spc="-10" b="1" i="1">
                <a:latin typeface="Times New Roman"/>
                <a:cs typeface="Times New Roman"/>
              </a:rPr>
              <a:t>=1</a:t>
            </a:r>
            <a:r>
              <a:rPr dirty="0" sz="3600" spc="-10" b="1">
                <a:latin typeface="Times New Roman"/>
                <a:cs typeface="Times New Roman"/>
              </a:rPr>
              <a:t>,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2768473" y="4258905"/>
            <a:ext cx="5923280" cy="1233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 indent="42545">
              <a:lnSpc>
                <a:spcPct val="110000"/>
              </a:lnSpc>
              <a:spcBef>
                <a:spcPts val="100"/>
              </a:spcBef>
            </a:pPr>
            <a:r>
              <a:rPr dirty="0" sz="3600" spc="-35" b="1">
                <a:latin typeface="华文行楷"/>
                <a:cs typeface="华文行楷"/>
              </a:rPr>
              <a:t>由</a:t>
            </a:r>
            <a:r>
              <a:rPr dirty="0" sz="3600" b="1" i="1">
                <a:latin typeface="Times New Roman"/>
                <a:cs typeface="Times New Roman"/>
              </a:rPr>
              <a:t>m(2, </a:t>
            </a:r>
            <a:r>
              <a:rPr dirty="0" sz="3600" spc="-10" b="1" i="1">
                <a:latin typeface="Times New Roman"/>
                <a:cs typeface="Times New Roman"/>
              </a:rPr>
              <a:t>C)</a:t>
            </a:r>
            <a:r>
              <a:rPr dirty="0" sz="3600" spc="-40" b="1">
                <a:latin typeface="华文行楷"/>
                <a:cs typeface="华文行楷"/>
              </a:rPr>
              <a:t>继</a:t>
            </a:r>
            <a:r>
              <a:rPr dirty="0" sz="3600" spc="-40" b="1">
                <a:latin typeface="华文行楷"/>
                <a:cs typeface="华文行楷"/>
              </a:rPr>
              <a:t>续</a:t>
            </a:r>
            <a:r>
              <a:rPr dirty="0" sz="3600" spc="-40" b="1">
                <a:latin typeface="华文行楷"/>
                <a:cs typeface="华文行楷"/>
              </a:rPr>
              <a:t>构</a:t>
            </a:r>
            <a:r>
              <a:rPr dirty="0" sz="3600" spc="-45" b="1">
                <a:latin typeface="华文行楷"/>
                <a:cs typeface="华文行楷"/>
              </a:rPr>
              <a:t>造</a:t>
            </a:r>
            <a:r>
              <a:rPr dirty="0" sz="3600" spc="-45" b="1">
                <a:latin typeface="华文行楷"/>
                <a:cs typeface="华文行楷"/>
              </a:rPr>
              <a:t>最</a:t>
            </a:r>
            <a:r>
              <a:rPr dirty="0" sz="3600" spc="-45" b="1">
                <a:latin typeface="华文行楷"/>
                <a:cs typeface="华文行楷"/>
              </a:rPr>
              <a:t>优</a:t>
            </a:r>
            <a:r>
              <a:rPr dirty="0" sz="3600" spc="-45" b="1">
                <a:latin typeface="华文行楷"/>
                <a:cs typeface="华文行楷"/>
              </a:rPr>
              <a:t>解</a:t>
            </a:r>
            <a:r>
              <a:rPr dirty="0" sz="3600" spc="-50" b="1">
                <a:latin typeface="华文行楷"/>
                <a:cs typeface="华文行楷"/>
              </a:rPr>
              <a:t>；</a:t>
            </a:r>
            <a:r>
              <a:rPr dirty="0" sz="3600" spc="-40" b="1">
                <a:latin typeface="华文行楷"/>
                <a:cs typeface="华文行楷"/>
              </a:rPr>
              <a:t>由</a:t>
            </a:r>
            <a:r>
              <a:rPr dirty="0" sz="3600" b="1" i="1">
                <a:latin typeface="Times New Roman"/>
                <a:cs typeface="Times New Roman"/>
              </a:rPr>
              <a:t>m(2,</a:t>
            </a:r>
            <a:r>
              <a:rPr dirty="0" sz="3600" spc="85" b="1" i="1">
                <a:latin typeface="Times New Roman"/>
                <a:cs typeface="Times New Roman"/>
              </a:rPr>
              <a:t> </a:t>
            </a:r>
            <a:r>
              <a:rPr dirty="0" sz="3600" spc="-10" b="1" i="1">
                <a:latin typeface="Times New Roman"/>
                <a:cs typeface="Times New Roman"/>
              </a:rPr>
              <a:t>C-w</a:t>
            </a:r>
            <a:r>
              <a:rPr dirty="0" baseline="-20833" sz="3600" spc="-15" b="1" i="1">
                <a:latin typeface="Times New Roman"/>
                <a:cs typeface="Times New Roman"/>
              </a:rPr>
              <a:t>1</a:t>
            </a:r>
            <a:r>
              <a:rPr dirty="0" sz="3600" spc="-10" b="1" i="1">
                <a:latin typeface="Times New Roman"/>
                <a:cs typeface="Times New Roman"/>
              </a:rPr>
              <a:t>)</a:t>
            </a:r>
            <a:r>
              <a:rPr dirty="0" sz="3600" spc="-40" b="1">
                <a:latin typeface="华文行楷"/>
                <a:cs typeface="华文行楷"/>
              </a:rPr>
              <a:t>继续</a:t>
            </a:r>
            <a:r>
              <a:rPr dirty="0" sz="3600" spc="-45" b="1">
                <a:latin typeface="华文行楷"/>
                <a:cs typeface="华文行楷"/>
              </a:rPr>
              <a:t>构</a:t>
            </a:r>
            <a:r>
              <a:rPr dirty="0" sz="3600" spc="-45" b="1">
                <a:latin typeface="华文行楷"/>
                <a:cs typeface="华文行楷"/>
              </a:rPr>
              <a:t>造</a:t>
            </a:r>
            <a:r>
              <a:rPr dirty="0" sz="3600" spc="-45" b="1">
                <a:latin typeface="华文行楷"/>
                <a:cs typeface="华文行楷"/>
              </a:rPr>
              <a:t>最</a:t>
            </a:r>
            <a:r>
              <a:rPr dirty="0" sz="3600" spc="-45" b="1">
                <a:latin typeface="华文行楷"/>
                <a:cs typeface="华文行楷"/>
              </a:rPr>
              <a:t>优</a:t>
            </a:r>
            <a:r>
              <a:rPr dirty="0" sz="3600" spc="-45" b="1">
                <a:latin typeface="华文行楷"/>
                <a:cs typeface="华文行楷"/>
              </a:rPr>
              <a:t>解.</a:t>
            </a:r>
            <a:endParaRPr sz="3600">
              <a:latin typeface="华文行楷"/>
              <a:cs typeface="华文行楷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0"/>
              <a:t>本</a:t>
            </a:r>
            <a:r>
              <a:rPr dirty="0" spc="-50"/>
              <a:t>讲</a:t>
            </a:r>
            <a:r>
              <a:rPr dirty="0" spc="-45"/>
              <a:t>内容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40335" rIns="0" bIns="0" rtlCol="0" vert="horz">
            <a:spAutoFit/>
          </a:bodyPr>
          <a:lstStyle/>
          <a:p>
            <a:pPr lvl="1" marL="1193800" indent="-1067435">
              <a:lnSpc>
                <a:spcPct val="100000"/>
              </a:lnSpc>
              <a:spcBef>
                <a:spcPts val="1105"/>
              </a:spcBef>
              <a:buAutoNum type="arabicPeriod"/>
              <a:tabLst>
                <a:tab pos="1193800" algn="l"/>
                <a:tab pos="1194435" algn="l"/>
              </a:tabLst>
            </a:pPr>
            <a:r>
              <a:rPr dirty="0" sz="4200" spc="-10">
                <a:latin typeface="宋体"/>
                <a:cs typeface="宋体"/>
              </a:rPr>
              <a:t>动态规划的原理</a:t>
            </a:r>
            <a:endParaRPr sz="4200">
              <a:latin typeface="宋体"/>
              <a:cs typeface="宋体"/>
            </a:endParaRPr>
          </a:p>
          <a:p>
            <a:pPr lvl="1" marL="1193800" indent="-1067435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1194435" algn="l"/>
              </a:tabLst>
            </a:pPr>
            <a:r>
              <a:rPr dirty="0" sz="4200" spc="-20">
                <a:latin typeface="宋体"/>
                <a:cs typeface="宋体"/>
              </a:rPr>
              <a:t>矩阵乘法问题</a:t>
            </a:r>
            <a:endParaRPr sz="4200">
              <a:latin typeface="宋体"/>
              <a:cs typeface="宋体"/>
            </a:endParaRPr>
          </a:p>
          <a:p>
            <a:pPr lvl="1" marL="1193800" indent="-1067435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1194435" algn="l"/>
              </a:tabLst>
            </a:pPr>
            <a:r>
              <a:rPr dirty="0" sz="4200" spc="-10">
                <a:latin typeface="宋体"/>
                <a:cs typeface="宋体"/>
              </a:rPr>
              <a:t>最长公共子序列问题</a:t>
            </a:r>
            <a:endParaRPr sz="4200">
              <a:latin typeface="宋体"/>
              <a:cs typeface="宋体"/>
            </a:endParaRPr>
          </a:p>
          <a:p>
            <a:pPr lvl="1" marL="1346200" indent="-1068070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1346835" algn="l"/>
              </a:tabLst>
            </a:pPr>
            <a:r>
              <a:rPr dirty="0" sz="4200" spc="-10">
                <a:latin typeface="宋体"/>
                <a:cs typeface="宋体"/>
              </a:rPr>
              <a:t>0-1</a:t>
            </a:r>
            <a:r>
              <a:rPr dirty="0" sz="4200" spc="-20">
                <a:latin typeface="宋体"/>
                <a:cs typeface="宋体"/>
              </a:rPr>
              <a:t>背包问题</a:t>
            </a:r>
            <a:endParaRPr sz="4200">
              <a:latin typeface="宋体"/>
              <a:cs typeface="宋体"/>
            </a:endParaRPr>
          </a:p>
          <a:p>
            <a:pPr lvl="1" marL="1358265" indent="-1073785">
              <a:lnSpc>
                <a:spcPct val="100000"/>
              </a:lnSpc>
              <a:spcBef>
                <a:spcPts val="1005"/>
              </a:spcBef>
              <a:buAutoNum type="arabicPeriod"/>
              <a:tabLst>
                <a:tab pos="1358900" algn="l"/>
              </a:tabLst>
            </a:pPr>
            <a:r>
              <a:rPr dirty="0" sz="4200" spc="-40" b="1">
                <a:latin typeface="宋体"/>
                <a:cs typeface="宋体"/>
              </a:rPr>
              <a:t>最</a:t>
            </a:r>
            <a:r>
              <a:rPr dirty="0" sz="4200" spc="-40" b="1">
                <a:latin typeface="宋体"/>
                <a:cs typeface="宋体"/>
              </a:rPr>
              <a:t>优</a:t>
            </a:r>
            <a:r>
              <a:rPr dirty="0" sz="4200" spc="-40" b="1">
                <a:latin typeface="宋体"/>
                <a:cs typeface="宋体"/>
              </a:rPr>
              <a:t>二</a:t>
            </a:r>
            <a:r>
              <a:rPr dirty="0" sz="4200" spc="-40" b="1">
                <a:latin typeface="宋体"/>
                <a:cs typeface="宋体"/>
              </a:rPr>
              <a:t>分</a:t>
            </a:r>
            <a:r>
              <a:rPr dirty="0" sz="4200" spc="-40" b="1">
                <a:latin typeface="宋体"/>
                <a:cs typeface="宋体"/>
              </a:rPr>
              <a:t>搜</a:t>
            </a:r>
            <a:r>
              <a:rPr dirty="0" sz="4200" spc="-40" b="1">
                <a:latin typeface="宋体"/>
                <a:cs typeface="宋体"/>
              </a:rPr>
              <a:t>索</a:t>
            </a:r>
            <a:r>
              <a:rPr dirty="0" sz="4200" spc="-50" b="1">
                <a:latin typeface="宋体"/>
                <a:cs typeface="宋体"/>
              </a:rPr>
              <a:t>树</a:t>
            </a:r>
            <a:endParaRPr sz="4200">
              <a:latin typeface="宋体"/>
              <a:cs typeface="宋体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483100" y="6431686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Times New Roman"/>
                <a:cs typeface="Times New Roman"/>
              </a:rPr>
              <a:t>49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2400" y="990600"/>
            <a:ext cx="8197215" cy="5184775"/>
          </a:xfrm>
          <a:custGeom>
            <a:avLst/>
            <a:gdLst/>
            <a:ahLst/>
            <a:cxnLst/>
            <a:rect l="l" t="t" r="r" b="b"/>
            <a:pathLst>
              <a:path w="8197215" h="5184775">
                <a:moveTo>
                  <a:pt x="8197088" y="0"/>
                </a:moveTo>
                <a:lnTo>
                  <a:pt x="0" y="0"/>
                </a:lnTo>
                <a:lnTo>
                  <a:pt x="0" y="5184775"/>
                </a:lnTo>
                <a:lnTo>
                  <a:pt x="8197088" y="5184775"/>
                </a:lnTo>
                <a:lnTo>
                  <a:pt x="81970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231140" y="929283"/>
            <a:ext cx="8035290" cy="5607050"/>
          </a:xfrm>
          <a:prstGeom prst="rect">
            <a:avLst/>
          </a:prstGeom>
        </p:spPr>
        <p:txBody>
          <a:bodyPr wrap="square" lIns="0" tIns="120650" rIns="0" bIns="0" rtlCol="0" vert="horz">
            <a:spAutoFit/>
          </a:bodyPr>
          <a:lstStyle/>
          <a:p>
            <a:pPr marL="546100" indent="-533400">
              <a:lnSpc>
                <a:spcPct val="100000"/>
              </a:lnSpc>
              <a:spcBef>
                <a:spcPts val="950"/>
              </a:spcBef>
              <a:buFont typeface=""/>
              <a:buChar char="•"/>
              <a:tabLst>
                <a:tab pos="546100" algn="l"/>
              </a:tabLst>
            </a:pPr>
            <a:r>
              <a:rPr dirty="0" sz="3600" spc="-35" b="1">
                <a:latin typeface="宋体"/>
                <a:cs typeface="宋体"/>
              </a:rPr>
              <a:t>使</a:t>
            </a:r>
            <a:r>
              <a:rPr dirty="0" sz="3600" spc="-35" b="1">
                <a:latin typeface="宋体"/>
                <a:cs typeface="宋体"/>
              </a:rPr>
              <a:t>用</a:t>
            </a:r>
            <a:r>
              <a:rPr dirty="0" sz="3600" spc="-35" b="1">
                <a:latin typeface="宋体"/>
                <a:cs typeface="宋体"/>
              </a:rPr>
              <a:t>动</a:t>
            </a:r>
            <a:r>
              <a:rPr dirty="0" sz="3600" spc="-35" b="1">
                <a:latin typeface="宋体"/>
                <a:cs typeface="宋体"/>
              </a:rPr>
              <a:t>态</a:t>
            </a:r>
            <a:r>
              <a:rPr dirty="0" sz="3600" spc="-35" b="1">
                <a:latin typeface="宋体"/>
                <a:cs typeface="宋体"/>
              </a:rPr>
              <a:t>规</a:t>
            </a:r>
            <a:r>
              <a:rPr dirty="0" sz="3600" spc="-35" b="1">
                <a:latin typeface="宋体"/>
                <a:cs typeface="宋体"/>
              </a:rPr>
              <a:t>划</a:t>
            </a:r>
            <a:r>
              <a:rPr dirty="0" sz="3600" spc="-35" b="1">
                <a:latin typeface="宋体"/>
                <a:cs typeface="宋体"/>
              </a:rPr>
              <a:t>的</a:t>
            </a:r>
            <a:r>
              <a:rPr dirty="0" sz="3600" spc="-35" b="1">
                <a:latin typeface="宋体"/>
                <a:cs typeface="宋体"/>
              </a:rPr>
              <a:t>条</a:t>
            </a:r>
            <a:r>
              <a:rPr dirty="0" sz="3600" spc="-50" b="1">
                <a:latin typeface="宋体"/>
                <a:cs typeface="宋体"/>
              </a:rPr>
              <a:t>件</a:t>
            </a:r>
            <a:endParaRPr sz="3600">
              <a:latin typeface="宋体"/>
              <a:cs typeface="宋体"/>
            </a:endParaRPr>
          </a:p>
          <a:p>
            <a:pPr marL="469900">
              <a:lnSpc>
                <a:spcPct val="100000"/>
              </a:lnSpc>
              <a:spcBef>
                <a:spcPts val="765"/>
              </a:spcBef>
            </a:pPr>
            <a:r>
              <a:rPr dirty="0" sz="3200" spc="-590">
                <a:solidFill>
                  <a:srgbClr val="0000CC"/>
                </a:solidFill>
                <a:latin typeface="宋体"/>
                <a:cs typeface="宋体"/>
              </a:rPr>
              <a:t>– 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优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化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子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结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构</a:t>
            </a:r>
            <a:endParaRPr sz="3200">
              <a:latin typeface="宋体"/>
              <a:cs typeface="宋体"/>
            </a:endParaRPr>
          </a:p>
          <a:p>
            <a:pPr lvl="1" marL="1308100" marR="7620" indent="-381000">
              <a:lnSpc>
                <a:spcPct val="100000"/>
              </a:lnSpc>
              <a:spcBef>
                <a:spcPts val="665"/>
              </a:spcBef>
              <a:buFont typeface=""/>
              <a:buChar char="•"/>
              <a:tabLst>
                <a:tab pos="1308735" algn="l"/>
              </a:tabLst>
            </a:pPr>
            <a:r>
              <a:rPr dirty="0" sz="2800" spc="100" b="1">
                <a:solidFill>
                  <a:srgbClr val="663300"/>
                </a:solidFill>
                <a:latin typeface="宋体"/>
                <a:cs typeface="宋体"/>
              </a:rPr>
              <a:t>当一个问题的优化解包含了子问题的优化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解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时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，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我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们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说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这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个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问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题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具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有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优</a:t>
            </a:r>
            <a:r>
              <a:rPr dirty="0" sz="2800" spc="-10" b="1">
                <a:solidFill>
                  <a:srgbClr val="663300"/>
                </a:solidFill>
                <a:latin typeface="宋体"/>
                <a:cs typeface="宋体"/>
              </a:rPr>
              <a:t>化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子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结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构。</a:t>
            </a:r>
            <a:endParaRPr sz="2800">
              <a:latin typeface="宋体"/>
              <a:cs typeface="宋体"/>
            </a:endParaRPr>
          </a:p>
          <a:p>
            <a:pPr lvl="1" marL="1308100" marR="5715" indent="-381000">
              <a:lnSpc>
                <a:spcPct val="100000"/>
              </a:lnSpc>
              <a:spcBef>
                <a:spcPts val="670"/>
              </a:spcBef>
              <a:buFont typeface=""/>
              <a:buChar char="•"/>
              <a:tabLst>
                <a:tab pos="1308735" algn="l"/>
              </a:tabLst>
            </a:pPr>
            <a:r>
              <a:rPr dirty="0" sz="2800" spc="95" b="1">
                <a:solidFill>
                  <a:srgbClr val="663300"/>
                </a:solidFill>
                <a:latin typeface="宋体"/>
                <a:cs typeface="宋体"/>
              </a:rPr>
              <a:t>缩小子问题集合，只需那些优化问题中包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含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的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子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问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题，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降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低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实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现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复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杂</a:t>
            </a:r>
            <a:r>
              <a:rPr dirty="0" sz="2800" spc="-50" b="1">
                <a:solidFill>
                  <a:srgbClr val="663300"/>
                </a:solidFill>
                <a:latin typeface="宋体"/>
                <a:cs typeface="宋体"/>
              </a:rPr>
              <a:t>性</a:t>
            </a:r>
            <a:endParaRPr sz="2800">
              <a:latin typeface="宋体"/>
              <a:cs typeface="宋体"/>
            </a:endParaRPr>
          </a:p>
          <a:p>
            <a:pPr lvl="1" marL="1308100" marR="7620" indent="-381000">
              <a:lnSpc>
                <a:spcPct val="100000"/>
              </a:lnSpc>
              <a:spcBef>
                <a:spcPts val="675"/>
              </a:spcBef>
              <a:buFont typeface=""/>
              <a:buChar char="•"/>
              <a:tabLst>
                <a:tab pos="1308735" algn="l"/>
              </a:tabLst>
            </a:pPr>
            <a:r>
              <a:rPr dirty="0" sz="2800" spc="100" b="1">
                <a:solidFill>
                  <a:srgbClr val="663300"/>
                </a:solidFill>
                <a:latin typeface="宋体"/>
                <a:cs typeface="宋体"/>
              </a:rPr>
              <a:t>优化子结构使得我们能自下而上地完成求</a:t>
            </a:r>
            <a:r>
              <a:rPr dirty="0" sz="2800" spc="-30" b="1">
                <a:solidFill>
                  <a:srgbClr val="663300"/>
                </a:solidFill>
                <a:latin typeface="宋体"/>
                <a:cs typeface="宋体"/>
              </a:rPr>
              <a:t>解</a:t>
            </a:r>
            <a:r>
              <a:rPr dirty="0" sz="2800" spc="-30" b="1">
                <a:solidFill>
                  <a:srgbClr val="663300"/>
                </a:solidFill>
                <a:latin typeface="宋体"/>
                <a:cs typeface="宋体"/>
              </a:rPr>
              <a:t>过</a:t>
            </a:r>
            <a:r>
              <a:rPr dirty="0" sz="2800" spc="-50" b="1">
                <a:solidFill>
                  <a:srgbClr val="663300"/>
                </a:solidFill>
                <a:latin typeface="宋体"/>
                <a:cs typeface="宋体"/>
              </a:rPr>
              <a:t>程</a:t>
            </a:r>
            <a:endParaRPr sz="2800">
              <a:latin typeface="宋体"/>
              <a:cs typeface="宋体"/>
            </a:endParaRPr>
          </a:p>
          <a:p>
            <a:pPr marL="469900">
              <a:lnSpc>
                <a:spcPct val="100000"/>
              </a:lnSpc>
              <a:spcBef>
                <a:spcPts val="780"/>
              </a:spcBef>
            </a:pPr>
            <a:r>
              <a:rPr dirty="0" sz="3200" spc="-590">
                <a:solidFill>
                  <a:srgbClr val="0000CC"/>
                </a:solidFill>
                <a:latin typeface="宋体"/>
                <a:cs typeface="宋体"/>
              </a:rPr>
              <a:t>– 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重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叠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子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问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题</a:t>
            </a:r>
            <a:endParaRPr sz="3200">
              <a:latin typeface="宋体"/>
              <a:cs typeface="宋体"/>
            </a:endParaRPr>
          </a:p>
          <a:p>
            <a:pPr lvl="1" marL="1308100" marR="5080" indent="-381000">
              <a:lnSpc>
                <a:spcPct val="100000"/>
              </a:lnSpc>
              <a:spcBef>
                <a:spcPts val="660"/>
              </a:spcBef>
              <a:buFont typeface=""/>
              <a:buChar char="•"/>
              <a:tabLst>
                <a:tab pos="1308735" algn="l"/>
              </a:tabLst>
            </a:pPr>
            <a:r>
              <a:rPr dirty="0" sz="2800" spc="100" b="1">
                <a:solidFill>
                  <a:srgbClr val="663300"/>
                </a:solidFill>
                <a:latin typeface="宋体"/>
                <a:cs typeface="宋体"/>
              </a:rPr>
              <a:t>在问题的求解过程中，很多子问题的解将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被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多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次</a:t>
            </a:r>
            <a:r>
              <a:rPr dirty="0" sz="2800" spc="-25" b="1">
                <a:solidFill>
                  <a:srgbClr val="663300"/>
                </a:solidFill>
                <a:latin typeface="宋体"/>
                <a:cs typeface="宋体"/>
              </a:rPr>
              <a:t>使</a:t>
            </a:r>
            <a:r>
              <a:rPr dirty="0" sz="2800" spc="-50" b="1">
                <a:solidFill>
                  <a:srgbClr val="663300"/>
                </a:solidFill>
                <a:latin typeface="宋体"/>
                <a:cs typeface="宋体"/>
              </a:rPr>
              <a:t>用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36975" y="74752"/>
            <a:ext cx="142494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0">
                <a:latin typeface="Times New Roman"/>
                <a:cs typeface="Times New Roman"/>
              </a:rPr>
              <a:t>How?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144" y="638555"/>
            <a:ext cx="5331460" cy="6197600"/>
            <a:chOff x="9144" y="638555"/>
            <a:chExt cx="5331460" cy="6197600"/>
          </a:xfrm>
        </p:grpSpPr>
        <p:sp>
          <p:nvSpPr>
            <p:cNvPr id="3" name="object 3" descr=""/>
            <p:cNvSpPr/>
            <p:nvPr/>
          </p:nvSpPr>
          <p:spPr>
            <a:xfrm>
              <a:off x="179387" y="814450"/>
              <a:ext cx="5161280" cy="6021705"/>
            </a:xfrm>
            <a:custGeom>
              <a:avLst/>
              <a:gdLst/>
              <a:ahLst/>
              <a:cxnLst/>
              <a:rect l="l" t="t" r="r" b="b"/>
              <a:pathLst>
                <a:path w="5161280" h="6021705">
                  <a:moveTo>
                    <a:pt x="5160962" y="5351399"/>
                  </a:moveTo>
                  <a:lnTo>
                    <a:pt x="3967099" y="5351399"/>
                  </a:lnTo>
                  <a:lnTo>
                    <a:pt x="3967099" y="0"/>
                  </a:lnTo>
                  <a:lnTo>
                    <a:pt x="0" y="0"/>
                  </a:lnTo>
                  <a:lnTo>
                    <a:pt x="0" y="6021324"/>
                  </a:lnTo>
                  <a:lnTo>
                    <a:pt x="3967099" y="6021324"/>
                  </a:lnTo>
                  <a:lnTo>
                    <a:pt x="3967099" y="5710174"/>
                  </a:lnTo>
                  <a:lnTo>
                    <a:pt x="5160962" y="5710174"/>
                  </a:lnTo>
                  <a:lnTo>
                    <a:pt x="5160962" y="5351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" y="684275"/>
              <a:ext cx="714756" cy="93421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707" y="682751"/>
              <a:ext cx="2887980" cy="10088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1279" y="638555"/>
              <a:ext cx="876299" cy="10088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775" y="1293875"/>
              <a:ext cx="699516" cy="83515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99" y="1293875"/>
              <a:ext cx="1350264" cy="89916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1455" y="1853183"/>
              <a:ext cx="559307" cy="72999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3291" y="1816608"/>
              <a:ext cx="1210056" cy="78943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5583" y="2055875"/>
              <a:ext cx="446531" cy="53949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52827" y="1816608"/>
              <a:ext cx="557784" cy="78943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31136" y="1816608"/>
              <a:ext cx="647700" cy="78943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81071" y="2055875"/>
              <a:ext cx="446531" cy="53949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28316" y="1816608"/>
              <a:ext cx="557783" cy="78943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06623" y="1816608"/>
              <a:ext cx="824484" cy="78943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61716" y="1816608"/>
              <a:ext cx="557783" cy="78943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0023" y="1816608"/>
              <a:ext cx="647700" cy="789432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89959" y="2055875"/>
              <a:ext cx="460248" cy="53949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50920" y="1816608"/>
              <a:ext cx="592836" cy="789432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1455" y="2322576"/>
              <a:ext cx="559307" cy="729996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3291" y="2286000"/>
              <a:ext cx="1229868" cy="789432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25395" y="2525267"/>
              <a:ext cx="446531" cy="539496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2639" y="2286000"/>
              <a:ext cx="557784" cy="789432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52471" y="2286000"/>
              <a:ext cx="647700" cy="789432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2408" y="2525267"/>
              <a:ext cx="446531" cy="539496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49651" y="2286000"/>
              <a:ext cx="557784" cy="789432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26436" y="2286000"/>
              <a:ext cx="824484" cy="789432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81527" y="2286000"/>
              <a:ext cx="557784" cy="789432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59836" y="2286000"/>
              <a:ext cx="647700" cy="789432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09772" y="2525267"/>
              <a:ext cx="460248" cy="539496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70732" y="2286000"/>
              <a:ext cx="592836" cy="789432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1455" y="2779776"/>
              <a:ext cx="556260" cy="726948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93291" y="2743200"/>
              <a:ext cx="644652" cy="786384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43227" y="2982467"/>
              <a:ext cx="493776" cy="536448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40763" y="2778251"/>
              <a:ext cx="2308860" cy="786384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83279" y="2743200"/>
              <a:ext cx="585215" cy="786384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02152" y="2743200"/>
              <a:ext cx="644651" cy="786384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52088" y="2982467"/>
              <a:ext cx="390143" cy="536448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45991" y="2743200"/>
              <a:ext cx="554736" cy="786384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3291" y="3139439"/>
              <a:ext cx="647699" cy="789431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43227" y="3378707"/>
              <a:ext cx="528828" cy="539495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4395" y="3378707"/>
              <a:ext cx="446531" cy="539495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91639" y="3139439"/>
              <a:ext cx="588263" cy="789431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41476" y="3598163"/>
              <a:ext cx="644651" cy="786384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91411" y="3837432"/>
              <a:ext cx="443484" cy="536448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38655" y="3633216"/>
              <a:ext cx="1889760" cy="786384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62071" y="3598163"/>
              <a:ext cx="585215" cy="786384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980944" y="3598163"/>
              <a:ext cx="585216" cy="786384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099816" y="3592067"/>
              <a:ext cx="720852" cy="786384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354323" y="3598163"/>
              <a:ext cx="554736" cy="786384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35679" y="3598163"/>
              <a:ext cx="644651" cy="786384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785615" y="3837432"/>
              <a:ext cx="443484" cy="536448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832859" y="3598163"/>
              <a:ext cx="586739" cy="786384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41476" y="4066032"/>
              <a:ext cx="644651" cy="786383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91411" y="4305300"/>
              <a:ext cx="696468" cy="536448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91639" y="4101084"/>
              <a:ext cx="2609088" cy="786383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93291" y="4463796"/>
              <a:ext cx="588264" cy="789431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2163" y="4463796"/>
              <a:ext cx="647700" cy="789431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2099" y="4703064"/>
              <a:ext cx="460248" cy="539496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623060" y="4463796"/>
              <a:ext cx="760476" cy="789431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914144" y="4457700"/>
              <a:ext cx="723900" cy="789432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168651" y="4463796"/>
              <a:ext cx="588263" cy="789431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775" y="4945379"/>
              <a:ext cx="699516" cy="835152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61999" y="4945379"/>
              <a:ext cx="2164080" cy="899160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1455" y="5492496"/>
              <a:ext cx="556260" cy="726948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93291" y="5490971"/>
              <a:ext cx="1179575" cy="786384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06523" y="5455920"/>
              <a:ext cx="644651" cy="786384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56460" y="5695188"/>
              <a:ext cx="390144" cy="536448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150364" y="5490971"/>
              <a:ext cx="1889760" cy="786384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573779" y="5455920"/>
              <a:ext cx="644651" cy="786384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23715" y="5695188"/>
              <a:ext cx="390143" cy="536448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1455" y="5961888"/>
              <a:ext cx="556260" cy="726948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93291" y="5960362"/>
              <a:ext cx="1179575" cy="786383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06523" y="5925311"/>
              <a:ext cx="644651" cy="786384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56460" y="6164579"/>
              <a:ext cx="390144" cy="536448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150364" y="5960362"/>
              <a:ext cx="1889760" cy="786383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573779" y="5925311"/>
              <a:ext cx="644651" cy="786384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23715" y="6164579"/>
              <a:ext cx="390143" cy="536448"/>
            </a:xfrm>
            <a:prstGeom prst="rect">
              <a:avLst/>
            </a:prstGeom>
          </p:spPr>
        </p:pic>
      </p:grpSp>
      <p:sp>
        <p:nvSpPr>
          <p:cNvPr id="80" name="object 80" descr=""/>
          <p:cNvSpPr txBox="1"/>
          <p:nvPr/>
        </p:nvSpPr>
        <p:spPr>
          <a:xfrm>
            <a:off x="258267" y="757809"/>
            <a:ext cx="29387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dirty="0" sz="3600" spc="-45" b="1">
                <a:latin typeface="华文行楷"/>
                <a:cs typeface="华文行楷"/>
              </a:rPr>
              <a:t>二叉搜索树</a:t>
            </a:r>
            <a:r>
              <a:rPr dirty="0" sz="3600" spc="-50" b="1" i="1">
                <a:latin typeface="Times New Roman"/>
                <a:cs typeface="Times New Roman"/>
              </a:rPr>
              <a:t>T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1423111" y="1451532"/>
            <a:ext cx="408940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10"/>
              </a:lnSpc>
            </a:pPr>
            <a:r>
              <a:rPr dirty="0" sz="3200" spc="10" b="1">
                <a:solidFill>
                  <a:srgbClr val="0000FF"/>
                </a:solidFill>
                <a:latin typeface="华文行楷"/>
                <a:cs typeface="华文行楷"/>
              </a:rPr>
              <a:t>点</a:t>
            </a:r>
            <a:endParaRPr sz="3200">
              <a:latin typeface="华文行楷"/>
              <a:cs typeface="华文行楷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1185367" y="1959903"/>
            <a:ext cx="2870835" cy="1380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055"/>
              </a:lnSpc>
            </a:pPr>
            <a:r>
              <a:rPr dirty="0" sz="2800">
                <a:latin typeface="Times New Roman"/>
                <a:cs typeface="Times New Roman"/>
              </a:rPr>
              <a:t>•</a:t>
            </a:r>
            <a:r>
              <a:rPr dirty="0" sz="2800" spc="85">
                <a:latin typeface="Times New Roman"/>
                <a:cs typeface="Times New Roman"/>
              </a:rPr>
              <a:t> </a:t>
            </a:r>
            <a:r>
              <a:rPr dirty="0" sz="2800" b="1" i="1">
                <a:latin typeface="Times New Roman"/>
                <a:cs typeface="Times New Roman"/>
              </a:rPr>
              <a:t>K={k</a:t>
            </a:r>
            <a:r>
              <a:rPr dirty="0" baseline="-21021" sz="2775" b="1" i="1">
                <a:latin typeface="Times New Roman"/>
                <a:cs typeface="Times New Roman"/>
              </a:rPr>
              <a:t>1</a:t>
            </a:r>
            <a:r>
              <a:rPr dirty="0" sz="2800" b="1" i="1">
                <a:latin typeface="Times New Roman"/>
                <a:cs typeface="Times New Roman"/>
              </a:rPr>
              <a:t>,</a:t>
            </a:r>
            <a:r>
              <a:rPr dirty="0" sz="2800" spc="-30" b="1" i="1">
                <a:latin typeface="Times New Roman"/>
                <a:cs typeface="Times New Roman"/>
              </a:rPr>
              <a:t> </a:t>
            </a:r>
            <a:r>
              <a:rPr dirty="0" sz="2800" b="1" i="1">
                <a:latin typeface="Times New Roman"/>
                <a:cs typeface="Times New Roman"/>
              </a:rPr>
              <a:t>k</a:t>
            </a:r>
            <a:r>
              <a:rPr dirty="0" baseline="-21021" sz="2775" b="1" i="1">
                <a:latin typeface="Times New Roman"/>
                <a:cs typeface="Times New Roman"/>
              </a:rPr>
              <a:t>2</a:t>
            </a:r>
            <a:r>
              <a:rPr dirty="0" sz="2800" b="1" i="1">
                <a:latin typeface="Times New Roman"/>
                <a:cs typeface="Times New Roman"/>
              </a:rPr>
              <a:t>,</a:t>
            </a:r>
            <a:r>
              <a:rPr dirty="0" sz="2800" spc="-30" b="1" i="1">
                <a:latin typeface="Times New Roman"/>
                <a:cs typeface="Times New Roman"/>
              </a:rPr>
              <a:t> </a:t>
            </a:r>
            <a:r>
              <a:rPr dirty="0" sz="2800" b="1" i="1">
                <a:latin typeface="Times New Roman"/>
                <a:cs typeface="Times New Roman"/>
              </a:rPr>
              <a:t>…,</a:t>
            </a:r>
            <a:r>
              <a:rPr dirty="0" sz="2800" spc="-30" b="1" i="1">
                <a:latin typeface="Times New Roman"/>
                <a:cs typeface="Times New Roman"/>
              </a:rPr>
              <a:t> </a:t>
            </a:r>
            <a:r>
              <a:rPr dirty="0" sz="2800" spc="-25" b="1" i="1">
                <a:latin typeface="Times New Roman"/>
                <a:cs typeface="Times New Roman"/>
              </a:rPr>
              <a:t>k</a:t>
            </a:r>
            <a:r>
              <a:rPr dirty="0" baseline="-21021" sz="2775" spc="-37" b="1" i="1">
                <a:latin typeface="Times New Roman"/>
                <a:cs typeface="Times New Roman"/>
              </a:rPr>
              <a:t>n</a:t>
            </a:r>
            <a:r>
              <a:rPr dirty="0" sz="2800" spc="-25" b="1" i="1">
                <a:latin typeface="Times New Roman"/>
                <a:cs typeface="Times New Roman"/>
              </a:rPr>
              <a:t>}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dirty="0" sz="2800">
                <a:latin typeface="Times New Roman"/>
                <a:cs typeface="Times New Roman"/>
              </a:rPr>
              <a:t>•</a:t>
            </a:r>
            <a:r>
              <a:rPr dirty="0" sz="2800" spc="90">
                <a:latin typeface="Times New Roman"/>
                <a:cs typeface="Times New Roman"/>
              </a:rPr>
              <a:t> </a:t>
            </a:r>
            <a:r>
              <a:rPr dirty="0" sz="2800" b="1" i="1">
                <a:latin typeface="Times New Roman"/>
                <a:cs typeface="Times New Roman"/>
              </a:rPr>
              <a:t>D={d</a:t>
            </a:r>
            <a:r>
              <a:rPr dirty="0" baseline="-21021" sz="2775" b="1" i="1">
                <a:latin typeface="Times New Roman"/>
                <a:cs typeface="Times New Roman"/>
              </a:rPr>
              <a:t>0</a:t>
            </a:r>
            <a:r>
              <a:rPr dirty="0" sz="2800" b="1" i="1">
                <a:latin typeface="Times New Roman"/>
                <a:cs typeface="Times New Roman"/>
              </a:rPr>
              <a:t>,</a:t>
            </a:r>
            <a:r>
              <a:rPr dirty="0" sz="2800" spc="-10" b="1" i="1">
                <a:latin typeface="Times New Roman"/>
                <a:cs typeface="Times New Roman"/>
              </a:rPr>
              <a:t> </a:t>
            </a:r>
            <a:r>
              <a:rPr dirty="0" sz="2800" b="1" i="1">
                <a:latin typeface="Times New Roman"/>
                <a:cs typeface="Times New Roman"/>
              </a:rPr>
              <a:t>d</a:t>
            </a:r>
            <a:r>
              <a:rPr dirty="0" baseline="-21021" sz="2775" b="1" i="1">
                <a:latin typeface="Times New Roman"/>
                <a:cs typeface="Times New Roman"/>
              </a:rPr>
              <a:t>1</a:t>
            </a:r>
            <a:r>
              <a:rPr dirty="0" sz="2800" b="1" i="1">
                <a:latin typeface="Times New Roman"/>
                <a:cs typeface="Times New Roman"/>
              </a:rPr>
              <a:t>,</a:t>
            </a:r>
            <a:r>
              <a:rPr dirty="0" sz="2800" spc="-35" b="1" i="1">
                <a:latin typeface="Times New Roman"/>
                <a:cs typeface="Times New Roman"/>
              </a:rPr>
              <a:t> </a:t>
            </a:r>
            <a:r>
              <a:rPr dirty="0" sz="2800" b="1" i="1">
                <a:latin typeface="Times New Roman"/>
                <a:cs typeface="Times New Roman"/>
              </a:rPr>
              <a:t>…,</a:t>
            </a:r>
            <a:r>
              <a:rPr dirty="0" sz="2800" spc="-20" b="1" i="1">
                <a:latin typeface="Times New Roman"/>
                <a:cs typeface="Times New Roman"/>
              </a:rPr>
              <a:t> </a:t>
            </a:r>
            <a:r>
              <a:rPr dirty="0" sz="2800" spc="-25" b="1" i="1">
                <a:latin typeface="Times New Roman"/>
                <a:cs typeface="Times New Roman"/>
              </a:rPr>
              <a:t>d</a:t>
            </a:r>
            <a:r>
              <a:rPr dirty="0" baseline="-21021" sz="2775" spc="-37" b="1" i="1">
                <a:latin typeface="Times New Roman"/>
                <a:cs typeface="Times New Roman"/>
              </a:rPr>
              <a:t>n</a:t>
            </a:r>
            <a:r>
              <a:rPr dirty="0" sz="2800" spc="-25" b="1" i="1">
                <a:latin typeface="Times New Roman"/>
                <a:cs typeface="Times New Roman"/>
              </a:rPr>
              <a:t>}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r>
              <a:rPr dirty="0" sz="2800" spc="45">
                <a:latin typeface="Times New Roman"/>
                <a:cs typeface="Times New Roman"/>
              </a:rPr>
              <a:t>• </a:t>
            </a:r>
            <a:r>
              <a:rPr dirty="0" sz="2800" b="1" i="1">
                <a:latin typeface="Times New Roman"/>
                <a:cs typeface="Times New Roman"/>
              </a:rPr>
              <a:t>d</a:t>
            </a:r>
            <a:r>
              <a:rPr dirty="0" baseline="-21021" sz="2775" b="1" i="1">
                <a:latin typeface="Times New Roman"/>
                <a:cs typeface="Times New Roman"/>
              </a:rPr>
              <a:t>i</a:t>
            </a:r>
            <a:r>
              <a:rPr dirty="0" baseline="-21021" sz="2775" spc="487" b="1" i="1">
                <a:latin typeface="Times New Roman"/>
                <a:cs typeface="Times New Roman"/>
              </a:rPr>
              <a:t> </a:t>
            </a:r>
            <a:r>
              <a:rPr dirty="0" sz="2800" spc="55" b="1">
                <a:latin typeface="华文行楷"/>
                <a:cs typeface="华文行楷"/>
              </a:rPr>
              <a:t>对 应 区 间 </a:t>
            </a:r>
            <a:r>
              <a:rPr dirty="0" sz="2800" spc="-20" b="1" i="1">
                <a:latin typeface="Times New Roman"/>
                <a:cs typeface="Times New Roman"/>
              </a:rPr>
              <a:t>(k</a:t>
            </a:r>
            <a:r>
              <a:rPr dirty="0" baseline="-21021" sz="2775" spc="-30" b="1" i="1">
                <a:latin typeface="Times New Roman"/>
                <a:cs typeface="Times New Roman"/>
              </a:rPr>
              <a:t>i</a:t>
            </a:r>
            <a:r>
              <a:rPr dirty="0" sz="2800" spc="-20" b="1" i="1">
                <a:latin typeface="Times New Roman"/>
                <a:cs typeface="Times New Roman"/>
              </a:rPr>
              <a:t>,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1375917" y="3318459"/>
            <a:ext cx="69342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13888" sz="4200" spc="-15" b="1" i="1">
                <a:latin typeface="Times New Roman"/>
                <a:cs typeface="Times New Roman"/>
              </a:rPr>
              <a:t>k</a:t>
            </a:r>
            <a:r>
              <a:rPr dirty="0" sz="1850" spc="-10" b="1" i="1">
                <a:latin typeface="Times New Roman"/>
                <a:cs typeface="Times New Roman"/>
              </a:rPr>
              <a:t>i+1</a:t>
            </a:r>
            <a:r>
              <a:rPr dirty="0" baseline="13888" sz="4200" spc="-15" b="1" i="1">
                <a:latin typeface="Times New Roman"/>
                <a:cs typeface="Times New Roman"/>
              </a:rPr>
              <a:t>)</a:t>
            </a:r>
            <a:endParaRPr baseline="13888" sz="4200">
              <a:latin typeface="Times New Roman"/>
              <a:cs typeface="Times New Roman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1324102" y="3669891"/>
            <a:ext cx="2886710" cy="474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b="1" i="1">
                <a:latin typeface="Times New Roman"/>
                <a:cs typeface="Times New Roman"/>
              </a:rPr>
              <a:t>d</a:t>
            </a:r>
            <a:r>
              <a:rPr dirty="0" baseline="-21021" sz="2775" b="1" i="1">
                <a:latin typeface="Times New Roman"/>
                <a:cs typeface="Times New Roman"/>
              </a:rPr>
              <a:t>0</a:t>
            </a:r>
            <a:r>
              <a:rPr dirty="0" sz="2800" spc="-30" b="1">
                <a:latin typeface="华文行楷"/>
                <a:cs typeface="华文行楷"/>
              </a:rPr>
              <a:t>对</a:t>
            </a:r>
            <a:r>
              <a:rPr dirty="0" sz="2800" spc="-35" b="1">
                <a:latin typeface="华文行楷"/>
                <a:cs typeface="华文行楷"/>
              </a:rPr>
              <a:t>应</a:t>
            </a:r>
            <a:r>
              <a:rPr dirty="0" sz="2800" spc="-35" b="1">
                <a:latin typeface="华文行楷"/>
                <a:cs typeface="华文行楷"/>
              </a:rPr>
              <a:t>区</a:t>
            </a:r>
            <a:r>
              <a:rPr dirty="0" sz="2800" spc="-20" b="1">
                <a:latin typeface="华文行楷"/>
                <a:cs typeface="华文行楷"/>
              </a:rPr>
              <a:t>间</a:t>
            </a:r>
            <a:r>
              <a:rPr dirty="0" sz="2800" spc="-10" b="1" i="1">
                <a:latin typeface="Times New Roman"/>
                <a:cs typeface="Times New Roman"/>
              </a:rPr>
              <a:t>(-</a:t>
            </a:r>
            <a:r>
              <a:rPr dirty="0" sz="2950" b="1" i="1">
                <a:latin typeface="Symbol"/>
                <a:cs typeface="Symbol"/>
              </a:rPr>
              <a:t></a:t>
            </a:r>
            <a:r>
              <a:rPr dirty="0" sz="2800" spc="-35" b="1" i="1">
                <a:latin typeface="Times New Roman"/>
                <a:cs typeface="Times New Roman"/>
              </a:rPr>
              <a:t>, </a:t>
            </a:r>
            <a:r>
              <a:rPr dirty="0" sz="2800" spc="-25" b="1" i="1">
                <a:latin typeface="Times New Roman"/>
                <a:cs typeface="Times New Roman"/>
              </a:rPr>
              <a:t>k</a:t>
            </a:r>
            <a:r>
              <a:rPr dirty="0" baseline="-21021" sz="2775" spc="-37" b="1" i="1">
                <a:latin typeface="Times New Roman"/>
                <a:cs typeface="Times New Roman"/>
              </a:rPr>
              <a:t>1</a:t>
            </a:r>
            <a:r>
              <a:rPr dirty="0" sz="2800" spc="-25" b="1" i="1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1273302" y="4156964"/>
            <a:ext cx="282067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95"/>
              </a:spcBef>
              <a:tabLst>
                <a:tab pos="638810" algn="l"/>
                <a:tab pos="1235075" algn="l"/>
                <a:tab pos="1830705" algn="l"/>
                <a:tab pos="2426335" algn="l"/>
              </a:tabLst>
            </a:pPr>
            <a:r>
              <a:rPr dirty="0" sz="2800" spc="-25" b="1" i="1">
                <a:latin typeface="Times New Roman"/>
                <a:cs typeface="Times New Roman"/>
              </a:rPr>
              <a:t>d</a:t>
            </a:r>
            <a:r>
              <a:rPr dirty="0" baseline="-21021" sz="2775" spc="-37" b="1" i="1">
                <a:latin typeface="Times New Roman"/>
                <a:cs typeface="Times New Roman"/>
              </a:rPr>
              <a:t>n</a:t>
            </a:r>
            <a:r>
              <a:rPr dirty="0" baseline="-21021" sz="2775" b="1" i="1">
                <a:latin typeface="Times New Roman"/>
                <a:cs typeface="Times New Roman"/>
              </a:rPr>
              <a:t>	</a:t>
            </a:r>
            <a:r>
              <a:rPr dirty="0" sz="2800" spc="-50" b="1">
                <a:latin typeface="华文行楷"/>
                <a:cs typeface="华文行楷"/>
              </a:rPr>
              <a:t>对</a:t>
            </a:r>
            <a:r>
              <a:rPr dirty="0" sz="2800" b="1">
                <a:latin typeface="华文行楷"/>
                <a:cs typeface="华文行楷"/>
              </a:rPr>
              <a:t>	</a:t>
            </a:r>
            <a:r>
              <a:rPr dirty="0" sz="2800" spc="-50" b="1">
                <a:latin typeface="华文行楷"/>
                <a:cs typeface="华文行楷"/>
              </a:rPr>
              <a:t>应</a:t>
            </a:r>
            <a:r>
              <a:rPr dirty="0" sz="2800" b="1">
                <a:latin typeface="华文行楷"/>
                <a:cs typeface="华文行楷"/>
              </a:rPr>
              <a:t>	</a:t>
            </a:r>
            <a:r>
              <a:rPr dirty="0" sz="2800" spc="-50" b="1">
                <a:latin typeface="华文行楷"/>
                <a:cs typeface="华文行楷"/>
              </a:rPr>
              <a:t>区</a:t>
            </a:r>
            <a:r>
              <a:rPr dirty="0" sz="2800" b="1">
                <a:latin typeface="华文行楷"/>
                <a:cs typeface="华文行楷"/>
              </a:rPr>
              <a:t>	</a:t>
            </a:r>
            <a:r>
              <a:rPr dirty="0" sz="2800" spc="-50" b="1">
                <a:latin typeface="华文行楷"/>
                <a:cs typeface="华文行楷"/>
              </a:rPr>
              <a:t>间</a:t>
            </a:r>
            <a:endParaRPr sz="2800">
              <a:latin typeface="华文行楷"/>
              <a:cs typeface="华文行楷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1375917" y="4536980"/>
            <a:ext cx="1170305" cy="474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800" spc="-10" b="1" i="1">
                <a:latin typeface="Times New Roman"/>
                <a:cs typeface="Times New Roman"/>
              </a:rPr>
              <a:t>(k</a:t>
            </a:r>
            <a:r>
              <a:rPr dirty="0" baseline="-21021" sz="2775" spc="-15" b="1" i="1">
                <a:latin typeface="Times New Roman"/>
                <a:cs typeface="Times New Roman"/>
              </a:rPr>
              <a:t>n</a:t>
            </a:r>
            <a:r>
              <a:rPr dirty="0" sz="2800" spc="-10" b="1" i="1">
                <a:latin typeface="Times New Roman"/>
                <a:cs typeface="Times New Roman"/>
              </a:rPr>
              <a:t>,+</a:t>
            </a:r>
            <a:r>
              <a:rPr dirty="0" sz="2950" spc="-10" b="1" i="1">
                <a:latin typeface="Symbol"/>
                <a:cs typeface="Symbol"/>
              </a:rPr>
              <a:t></a:t>
            </a:r>
            <a:r>
              <a:rPr dirty="0" sz="2800" spc="-10" b="1" i="1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690067" y="4955413"/>
            <a:ext cx="3387725" cy="104330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324485" indent="-287020">
              <a:lnSpc>
                <a:spcPct val="100000"/>
              </a:lnSpc>
              <a:spcBef>
                <a:spcPts val="535"/>
              </a:spcBef>
              <a:buFont typeface="Times New Roman"/>
              <a:buChar char="–"/>
              <a:tabLst>
                <a:tab pos="325120" algn="l"/>
              </a:tabLst>
            </a:pPr>
            <a:r>
              <a:rPr dirty="0" sz="3200" spc="-15" b="1">
                <a:solidFill>
                  <a:srgbClr val="0000FF"/>
                </a:solidFill>
                <a:latin typeface="华文行楷"/>
                <a:cs typeface="华文行楷"/>
              </a:rPr>
              <a:t>附加信息</a:t>
            </a:r>
            <a:endParaRPr sz="3200">
              <a:latin typeface="华文行楷"/>
              <a:cs typeface="华文行楷"/>
            </a:endParaRPr>
          </a:p>
          <a:p>
            <a:pPr lvl="1" marL="723900" indent="-229235">
              <a:lnSpc>
                <a:spcPct val="100000"/>
              </a:lnSpc>
              <a:spcBef>
                <a:spcPts val="380"/>
              </a:spcBef>
              <a:buFont typeface="Times New Roman"/>
              <a:buChar char="•"/>
              <a:tabLst>
                <a:tab pos="724535" algn="l"/>
              </a:tabLst>
            </a:pPr>
            <a:r>
              <a:rPr dirty="0" sz="2800" spc="-25" b="1">
                <a:latin typeface="华文行楷"/>
                <a:cs typeface="华文行楷"/>
              </a:rPr>
              <a:t>搜</a:t>
            </a:r>
            <a:r>
              <a:rPr dirty="0" sz="2800" spc="-25" b="1">
                <a:latin typeface="华文行楷"/>
                <a:cs typeface="华文行楷"/>
              </a:rPr>
              <a:t>索</a:t>
            </a:r>
            <a:r>
              <a:rPr dirty="0" sz="2800" spc="-10" b="1" i="1">
                <a:latin typeface="Times New Roman"/>
                <a:cs typeface="Times New Roman"/>
              </a:rPr>
              <a:t>k</a:t>
            </a:r>
            <a:r>
              <a:rPr dirty="0" baseline="-21021" sz="2775" spc="-15" b="1" i="1">
                <a:latin typeface="Times New Roman"/>
                <a:cs typeface="Times New Roman"/>
              </a:rPr>
              <a:t>i</a:t>
            </a:r>
            <a:r>
              <a:rPr dirty="0" sz="2800" spc="-35" b="1">
                <a:latin typeface="华文行楷"/>
                <a:cs typeface="华文行楷"/>
              </a:rPr>
              <a:t>的概率为</a:t>
            </a:r>
            <a:r>
              <a:rPr dirty="0" sz="2800" spc="-25" b="1" i="1">
                <a:latin typeface="Times New Roman"/>
                <a:cs typeface="Times New Roman"/>
              </a:rPr>
              <a:t>p</a:t>
            </a:r>
            <a:r>
              <a:rPr dirty="0" baseline="-21021" sz="2775" spc="-37" b="1" i="1">
                <a:latin typeface="Times New Roman"/>
                <a:cs typeface="Times New Roman"/>
              </a:rPr>
              <a:t>i</a:t>
            </a:r>
            <a:endParaRPr baseline="-21021" sz="2775">
              <a:latin typeface="Times New Roman"/>
              <a:cs typeface="Times New Roman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2293111" y="6221069"/>
            <a:ext cx="92075" cy="3111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850" spc="5" b="1" i="1">
                <a:latin typeface="Times New Roman"/>
                <a:cs typeface="Times New Roman"/>
              </a:rPr>
              <a:t>i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1172667" y="6016548"/>
            <a:ext cx="28130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Times New Roman"/>
              <a:buChar char="•"/>
              <a:tabLst>
                <a:tab pos="241935" algn="l"/>
              </a:tabLst>
            </a:pPr>
            <a:r>
              <a:rPr dirty="0" sz="2800" spc="-30" b="1">
                <a:latin typeface="华文行楷"/>
                <a:cs typeface="华文行楷"/>
              </a:rPr>
              <a:t>搜索</a:t>
            </a:r>
            <a:r>
              <a:rPr dirty="0" sz="2800" spc="-20" b="1" i="1">
                <a:latin typeface="Times New Roman"/>
                <a:cs typeface="Times New Roman"/>
              </a:rPr>
              <a:t>d</a:t>
            </a:r>
            <a:r>
              <a:rPr dirty="0" sz="2800" spc="-135" b="1" i="1">
                <a:latin typeface="Times New Roman"/>
                <a:cs typeface="Times New Roman"/>
              </a:rPr>
              <a:t> </a:t>
            </a:r>
            <a:r>
              <a:rPr dirty="0" sz="2800" spc="-35" b="1">
                <a:latin typeface="华文行楷"/>
                <a:cs typeface="华文行楷"/>
              </a:rPr>
              <a:t>的概率为</a:t>
            </a:r>
            <a:r>
              <a:rPr dirty="0" sz="2800" spc="-50" b="1" i="1">
                <a:latin typeface="Times New Roman"/>
                <a:cs typeface="Times New Roman"/>
              </a:rPr>
              <a:t>q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>
            <a:spLocks noGrp="1"/>
          </p:cNvSpPr>
          <p:nvPr>
            <p:ph type="title"/>
          </p:nvPr>
        </p:nvSpPr>
        <p:spPr>
          <a:xfrm>
            <a:off x="2730245" y="33908"/>
            <a:ext cx="282511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问题的</a:t>
            </a:r>
            <a:r>
              <a:rPr dirty="0" spc="-50"/>
              <a:t>定</a:t>
            </a:r>
            <a:r>
              <a:rPr dirty="0" spc="-50"/>
              <a:t>义</a:t>
            </a:r>
          </a:p>
        </p:txBody>
      </p:sp>
      <p:grpSp>
        <p:nvGrpSpPr>
          <p:cNvPr id="91" name="object 91" descr=""/>
          <p:cNvGrpSpPr/>
          <p:nvPr/>
        </p:nvGrpSpPr>
        <p:grpSpPr>
          <a:xfrm>
            <a:off x="6222491" y="3198876"/>
            <a:ext cx="784860" cy="899160"/>
            <a:chOff x="6222491" y="3198876"/>
            <a:chExt cx="784860" cy="899160"/>
          </a:xfrm>
        </p:grpSpPr>
        <p:sp>
          <p:nvSpPr>
            <p:cNvPr id="92" name="object 92" descr=""/>
            <p:cNvSpPr/>
            <p:nvPr/>
          </p:nvSpPr>
          <p:spPr>
            <a:xfrm>
              <a:off x="6299072" y="3282950"/>
              <a:ext cx="575945" cy="576580"/>
            </a:xfrm>
            <a:custGeom>
              <a:avLst/>
              <a:gdLst/>
              <a:ahLst/>
              <a:cxnLst/>
              <a:rect l="l" t="t" r="r" b="b"/>
              <a:pathLst>
                <a:path w="575945" h="576579">
                  <a:moveTo>
                    <a:pt x="287908" y="0"/>
                  </a:moveTo>
                  <a:lnTo>
                    <a:pt x="241209" y="3772"/>
                  </a:lnTo>
                  <a:lnTo>
                    <a:pt x="196908" y="14692"/>
                  </a:lnTo>
                  <a:lnTo>
                    <a:pt x="155599" y="32167"/>
                  </a:lnTo>
                  <a:lnTo>
                    <a:pt x="117875" y="55603"/>
                  </a:lnTo>
                  <a:lnTo>
                    <a:pt x="84327" y="84407"/>
                  </a:lnTo>
                  <a:lnTo>
                    <a:pt x="55550" y="117985"/>
                  </a:lnTo>
                  <a:lnTo>
                    <a:pt x="32136" y="155743"/>
                  </a:lnTo>
                  <a:lnTo>
                    <a:pt x="14678" y="197087"/>
                  </a:lnTo>
                  <a:lnTo>
                    <a:pt x="3768" y="241425"/>
                  </a:lnTo>
                  <a:lnTo>
                    <a:pt x="0" y="288163"/>
                  </a:lnTo>
                  <a:lnTo>
                    <a:pt x="3768" y="334900"/>
                  </a:lnTo>
                  <a:lnTo>
                    <a:pt x="14678" y="379238"/>
                  </a:lnTo>
                  <a:lnTo>
                    <a:pt x="32136" y="420582"/>
                  </a:lnTo>
                  <a:lnTo>
                    <a:pt x="55550" y="458340"/>
                  </a:lnTo>
                  <a:lnTo>
                    <a:pt x="84327" y="491918"/>
                  </a:lnTo>
                  <a:lnTo>
                    <a:pt x="117875" y="520722"/>
                  </a:lnTo>
                  <a:lnTo>
                    <a:pt x="155599" y="544158"/>
                  </a:lnTo>
                  <a:lnTo>
                    <a:pt x="196908" y="561633"/>
                  </a:lnTo>
                  <a:lnTo>
                    <a:pt x="241209" y="572553"/>
                  </a:lnTo>
                  <a:lnTo>
                    <a:pt x="287908" y="576326"/>
                  </a:lnTo>
                  <a:lnTo>
                    <a:pt x="334574" y="572553"/>
                  </a:lnTo>
                  <a:lnTo>
                    <a:pt x="378847" y="561633"/>
                  </a:lnTo>
                  <a:lnTo>
                    <a:pt x="420134" y="544158"/>
                  </a:lnTo>
                  <a:lnTo>
                    <a:pt x="457843" y="520722"/>
                  </a:lnTo>
                  <a:lnTo>
                    <a:pt x="491378" y="491918"/>
                  </a:lnTo>
                  <a:lnTo>
                    <a:pt x="520148" y="458340"/>
                  </a:lnTo>
                  <a:lnTo>
                    <a:pt x="543557" y="420582"/>
                  </a:lnTo>
                  <a:lnTo>
                    <a:pt x="561013" y="379238"/>
                  </a:lnTo>
                  <a:lnTo>
                    <a:pt x="571922" y="334900"/>
                  </a:lnTo>
                  <a:lnTo>
                    <a:pt x="575691" y="288163"/>
                  </a:lnTo>
                  <a:lnTo>
                    <a:pt x="571922" y="241425"/>
                  </a:lnTo>
                  <a:lnTo>
                    <a:pt x="561013" y="197087"/>
                  </a:lnTo>
                  <a:lnTo>
                    <a:pt x="543557" y="155743"/>
                  </a:lnTo>
                  <a:lnTo>
                    <a:pt x="520148" y="117985"/>
                  </a:lnTo>
                  <a:lnTo>
                    <a:pt x="491378" y="84407"/>
                  </a:lnTo>
                  <a:lnTo>
                    <a:pt x="457843" y="55603"/>
                  </a:lnTo>
                  <a:lnTo>
                    <a:pt x="420134" y="32167"/>
                  </a:lnTo>
                  <a:lnTo>
                    <a:pt x="378847" y="14692"/>
                  </a:lnTo>
                  <a:lnTo>
                    <a:pt x="334574" y="3772"/>
                  </a:lnTo>
                  <a:lnTo>
                    <a:pt x="28790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6299072" y="3282950"/>
              <a:ext cx="575945" cy="576580"/>
            </a:xfrm>
            <a:custGeom>
              <a:avLst/>
              <a:gdLst/>
              <a:ahLst/>
              <a:cxnLst/>
              <a:rect l="l" t="t" r="r" b="b"/>
              <a:pathLst>
                <a:path w="575945" h="576579">
                  <a:moveTo>
                    <a:pt x="0" y="288163"/>
                  </a:moveTo>
                  <a:lnTo>
                    <a:pt x="3768" y="241425"/>
                  </a:lnTo>
                  <a:lnTo>
                    <a:pt x="14678" y="197087"/>
                  </a:lnTo>
                  <a:lnTo>
                    <a:pt x="32136" y="155743"/>
                  </a:lnTo>
                  <a:lnTo>
                    <a:pt x="55550" y="117985"/>
                  </a:lnTo>
                  <a:lnTo>
                    <a:pt x="84327" y="84407"/>
                  </a:lnTo>
                  <a:lnTo>
                    <a:pt x="117875" y="55603"/>
                  </a:lnTo>
                  <a:lnTo>
                    <a:pt x="155599" y="32167"/>
                  </a:lnTo>
                  <a:lnTo>
                    <a:pt x="196908" y="14692"/>
                  </a:lnTo>
                  <a:lnTo>
                    <a:pt x="241209" y="3772"/>
                  </a:lnTo>
                  <a:lnTo>
                    <a:pt x="287908" y="0"/>
                  </a:lnTo>
                  <a:lnTo>
                    <a:pt x="334574" y="3772"/>
                  </a:lnTo>
                  <a:lnTo>
                    <a:pt x="378847" y="14692"/>
                  </a:lnTo>
                  <a:lnTo>
                    <a:pt x="420134" y="32167"/>
                  </a:lnTo>
                  <a:lnTo>
                    <a:pt x="457843" y="55603"/>
                  </a:lnTo>
                  <a:lnTo>
                    <a:pt x="491378" y="84407"/>
                  </a:lnTo>
                  <a:lnTo>
                    <a:pt x="520148" y="117985"/>
                  </a:lnTo>
                  <a:lnTo>
                    <a:pt x="543557" y="155743"/>
                  </a:lnTo>
                  <a:lnTo>
                    <a:pt x="561013" y="197087"/>
                  </a:lnTo>
                  <a:lnTo>
                    <a:pt x="571922" y="241425"/>
                  </a:lnTo>
                  <a:lnTo>
                    <a:pt x="575691" y="288163"/>
                  </a:lnTo>
                  <a:lnTo>
                    <a:pt x="571922" y="334900"/>
                  </a:lnTo>
                  <a:lnTo>
                    <a:pt x="561013" y="379238"/>
                  </a:lnTo>
                  <a:lnTo>
                    <a:pt x="543557" y="420582"/>
                  </a:lnTo>
                  <a:lnTo>
                    <a:pt x="520148" y="458340"/>
                  </a:lnTo>
                  <a:lnTo>
                    <a:pt x="491378" y="491918"/>
                  </a:lnTo>
                  <a:lnTo>
                    <a:pt x="457843" y="520722"/>
                  </a:lnTo>
                  <a:lnTo>
                    <a:pt x="420134" y="544158"/>
                  </a:lnTo>
                  <a:lnTo>
                    <a:pt x="378847" y="561633"/>
                  </a:lnTo>
                  <a:lnTo>
                    <a:pt x="334574" y="572553"/>
                  </a:lnTo>
                  <a:lnTo>
                    <a:pt x="287908" y="576326"/>
                  </a:lnTo>
                  <a:lnTo>
                    <a:pt x="241209" y="572553"/>
                  </a:lnTo>
                  <a:lnTo>
                    <a:pt x="196908" y="561633"/>
                  </a:lnTo>
                  <a:lnTo>
                    <a:pt x="155599" y="544158"/>
                  </a:lnTo>
                  <a:lnTo>
                    <a:pt x="117875" y="520722"/>
                  </a:lnTo>
                  <a:lnTo>
                    <a:pt x="84327" y="491918"/>
                  </a:lnTo>
                  <a:lnTo>
                    <a:pt x="55550" y="458340"/>
                  </a:lnTo>
                  <a:lnTo>
                    <a:pt x="32136" y="420582"/>
                  </a:lnTo>
                  <a:lnTo>
                    <a:pt x="14678" y="379238"/>
                  </a:lnTo>
                  <a:lnTo>
                    <a:pt x="3768" y="334900"/>
                  </a:lnTo>
                  <a:lnTo>
                    <a:pt x="0" y="288163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222491" y="3198876"/>
              <a:ext cx="728471" cy="899160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498335" y="3465576"/>
              <a:ext cx="509015" cy="615696"/>
            </a:xfrm>
            <a:prstGeom prst="rect">
              <a:avLst/>
            </a:prstGeom>
          </p:spPr>
        </p:pic>
      </p:grpSp>
      <p:sp>
        <p:nvSpPr>
          <p:cNvPr id="96" name="object 96" descr=""/>
          <p:cNvSpPr txBox="1"/>
          <p:nvPr/>
        </p:nvSpPr>
        <p:spPr>
          <a:xfrm>
            <a:off x="6438010" y="3289553"/>
            <a:ext cx="40894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3200" spc="-25" b="1" i="1">
                <a:latin typeface="Calibri"/>
                <a:cs typeface="Calibri"/>
              </a:rPr>
              <a:t>k</a:t>
            </a:r>
            <a:r>
              <a:rPr dirty="0" baseline="-21164" sz="3150" spc="-37" b="1" i="1">
                <a:latin typeface="Calibri"/>
                <a:cs typeface="Calibri"/>
              </a:rPr>
              <a:t>2</a:t>
            </a:r>
            <a:endParaRPr baseline="-21164" sz="3150">
              <a:latin typeface="Calibri"/>
              <a:cs typeface="Calibri"/>
            </a:endParaRPr>
          </a:p>
        </p:txBody>
      </p:sp>
      <p:grpSp>
        <p:nvGrpSpPr>
          <p:cNvPr id="97" name="object 97" descr=""/>
          <p:cNvGrpSpPr/>
          <p:nvPr/>
        </p:nvGrpSpPr>
        <p:grpSpPr>
          <a:xfrm>
            <a:off x="7184135" y="4062984"/>
            <a:ext cx="784860" cy="899160"/>
            <a:chOff x="7184135" y="4062984"/>
            <a:chExt cx="784860" cy="899160"/>
          </a:xfrm>
        </p:grpSpPr>
        <p:sp>
          <p:nvSpPr>
            <p:cNvPr id="98" name="object 98" descr=""/>
            <p:cNvSpPr/>
            <p:nvPr/>
          </p:nvSpPr>
          <p:spPr>
            <a:xfrm>
              <a:off x="7259954" y="4146550"/>
              <a:ext cx="575945" cy="576580"/>
            </a:xfrm>
            <a:custGeom>
              <a:avLst/>
              <a:gdLst/>
              <a:ahLst/>
              <a:cxnLst/>
              <a:rect l="l" t="t" r="r" b="b"/>
              <a:pathLst>
                <a:path w="575945" h="576579">
                  <a:moveTo>
                    <a:pt x="287781" y="0"/>
                  </a:moveTo>
                  <a:lnTo>
                    <a:pt x="241086" y="3772"/>
                  </a:lnTo>
                  <a:lnTo>
                    <a:pt x="196795" y="14692"/>
                  </a:lnTo>
                  <a:lnTo>
                    <a:pt x="155500" y="32167"/>
                  </a:lnTo>
                  <a:lnTo>
                    <a:pt x="117793" y="55603"/>
                  </a:lnTo>
                  <a:lnTo>
                    <a:pt x="84264" y="84407"/>
                  </a:lnTo>
                  <a:lnTo>
                    <a:pt x="55506" y="117985"/>
                  </a:lnTo>
                  <a:lnTo>
                    <a:pt x="32109" y="155743"/>
                  </a:lnTo>
                  <a:lnTo>
                    <a:pt x="14664" y="197087"/>
                  </a:lnTo>
                  <a:lnTo>
                    <a:pt x="3764" y="241425"/>
                  </a:lnTo>
                  <a:lnTo>
                    <a:pt x="0" y="288163"/>
                  </a:lnTo>
                  <a:lnTo>
                    <a:pt x="3764" y="334900"/>
                  </a:lnTo>
                  <a:lnTo>
                    <a:pt x="14664" y="379238"/>
                  </a:lnTo>
                  <a:lnTo>
                    <a:pt x="32109" y="420582"/>
                  </a:lnTo>
                  <a:lnTo>
                    <a:pt x="55506" y="458340"/>
                  </a:lnTo>
                  <a:lnTo>
                    <a:pt x="84264" y="491918"/>
                  </a:lnTo>
                  <a:lnTo>
                    <a:pt x="117793" y="520722"/>
                  </a:lnTo>
                  <a:lnTo>
                    <a:pt x="155500" y="544158"/>
                  </a:lnTo>
                  <a:lnTo>
                    <a:pt x="196795" y="561633"/>
                  </a:lnTo>
                  <a:lnTo>
                    <a:pt x="241086" y="572553"/>
                  </a:lnTo>
                  <a:lnTo>
                    <a:pt x="287781" y="576326"/>
                  </a:lnTo>
                  <a:lnTo>
                    <a:pt x="334477" y="572553"/>
                  </a:lnTo>
                  <a:lnTo>
                    <a:pt x="378768" y="561633"/>
                  </a:lnTo>
                  <a:lnTo>
                    <a:pt x="420063" y="544158"/>
                  </a:lnTo>
                  <a:lnTo>
                    <a:pt x="457770" y="520722"/>
                  </a:lnTo>
                  <a:lnTo>
                    <a:pt x="491299" y="491918"/>
                  </a:lnTo>
                  <a:lnTo>
                    <a:pt x="520057" y="458340"/>
                  </a:lnTo>
                  <a:lnTo>
                    <a:pt x="543454" y="420582"/>
                  </a:lnTo>
                  <a:lnTo>
                    <a:pt x="560899" y="379238"/>
                  </a:lnTo>
                  <a:lnTo>
                    <a:pt x="571799" y="334900"/>
                  </a:lnTo>
                  <a:lnTo>
                    <a:pt x="575564" y="288163"/>
                  </a:lnTo>
                  <a:lnTo>
                    <a:pt x="571799" y="241425"/>
                  </a:lnTo>
                  <a:lnTo>
                    <a:pt x="560899" y="197087"/>
                  </a:lnTo>
                  <a:lnTo>
                    <a:pt x="543454" y="155743"/>
                  </a:lnTo>
                  <a:lnTo>
                    <a:pt x="520057" y="117985"/>
                  </a:lnTo>
                  <a:lnTo>
                    <a:pt x="491299" y="84407"/>
                  </a:lnTo>
                  <a:lnTo>
                    <a:pt x="457770" y="55603"/>
                  </a:lnTo>
                  <a:lnTo>
                    <a:pt x="420063" y="32167"/>
                  </a:lnTo>
                  <a:lnTo>
                    <a:pt x="378768" y="14692"/>
                  </a:lnTo>
                  <a:lnTo>
                    <a:pt x="334477" y="3772"/>
                  </a:lnTo>
                  <a:lnTo>
                    <a:pt x="28778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7259954" y="4146550"/>
              <a:ext cx="575945" cy="576580"/>
            </a:xfrm>
            <a:custGeom>
              <a:avLst/>
              <a:gdLst/>
              <a:ahLst/>
              <a:cxnLst/>
              <a:rect l="l" t="t" r="r" b="b"/>
              <a:pathLst>
                <a:path w="575945" h="576579">
                  <a:moveTo>
                    <a:pt x="0" y="288163"/>
                  </a:moveTo>
                  <a:lnTo>
                    <a:pt x="3764" y="241425"/>
                  </a:lnTo>
                  <a:lnTo>
                    <a:pt x="14664" y="197087"/>
                  </a:lnTo>
                  <a:lnTo>
                    <a:pt x="32109" y="155743"/>
                  </a:lnTo>
                  <a:lnTo>
                    <a:pt x="55506" y="117985"/>
                  </a:lnTo>
                  <a:lnTo>
                    <a:pt x="84264" y="84407"/>
                  </a:lnTo>
                  <a:lnTo>
                    <a:pt x="117793" y="55603"/>
                  </a:lnTo>
                  <a:lnTo>
                    <a:pt x="155500" y="32167"/>
                  </a:lnTo>
                  <a:lnTo>
                    <a:pt x="196795" y="14692"/>
                  </a:lnTo>
                  <a:lnTo>
                    <a:pt x="241086" y="3772"/>
                  </a:lnTo>
                  <a:lnTo>
                    <a:pt x="287781" y="0"/>
                  </a:lnTo>
                  <a:lnTo>
                    <a:pt x="334477" y="3772"/>
                  </a:lnTo>
                  <a:lnTo>
                    <a:pt x="378768" y="14692"/>
                  </a:lnTo>
                  <a:lnTo>
                    <a:pt x="420063" y="32167"/>
                  </a:lnTo>
                  <a:lnTo>
                    <a:pt x="457770" y="55603"/>
                  </a:lnTo>
                  <a:lnTo>
                    <a:pt x="491299" y="84407"/>
                  </a:lnTo>
                  <a:lnTo>
                    <a:pt x="520057" y="117985"/>
                  </a:lnTo>
                  <a:lnTo>
                    <a:pt x="543454" y="155743"/>
                  </a:lnTo>
                  <a:lnTo>
                    <a:pt x="560899" y="197087"/>
                  </a:lnTo>
                  <a:lnTo>
                    <a:pt x="571799" y="241425"/>
                  </a:lnTo>
                  <a:lnTo>
                    <a:pt x="575564" y="288163"/>
                  </a:lnTo>
                  <a:lnTo>
                    <a:pt x="571799" y="334900"/>
                  </a:lnTo>
                  <a:lnTo>
                    <a:pt x="560899" y="379238"/>
                  </a:lnTo>
                  <a:lnTo>
                    <a:pt x="543454" y="420582"/>
                  </a:lnTo>
                  <a:lnTo>
                    <a:pt x="520057" y="458340"/>
                  </a:lnTo>
                  <a:lnTo>
                    <a:pt x="491299" y="491918"/>
                  </a:lnTo>
                  <a:lnTo>
                    <a:pt x="457770" y="520722"/>
                  </a:lnTo>
                  <a:lnTo>
                    <a:pt x="420063" y="544158"/>
                  </a:lnTo>
                  <a:lnTo>
                    <a:pt x="378768" y="561633"/>
                  </a:lnTo>
                  <a:lnTo>
                    <a:pt x="334477" y="572553"/>
                  </a:lnTo>
                  <a:lnTo>
                    <a:pt x="287781" y="576326"/>
                  </a:lnTo>
                  <a:lnTo>
                    <a:pt x="241086" y="572553"/>
                  </a:lnTo>
                  <a:lnTo>
                    <a:pt x="196795" y="561633"/>
                  </a:lnTo>
                  <a:lnTo>
                    <a:pt x="155500" y="544158"/>
                  </a:lnTo>
                  <a:lnTo>
                    <a:pt x="117793" y="520722"/>
                  </a:lnTo>
                  <a:lnTo>
                    <a:pt x="84264" y="491918"/>
                  </a:lnTo>
                  <a:lnTo>
                    <a:pt x="55506" y="458340"/>
                  </a:lnTo>
                  <a:lnTo>
                    <a:pt x="32109" y="420582"/>
                  </a:lnTo>
                  <a:lnTo>
                    <a:pt x="14664" y="379238"/>
                  </a:lnTo>
                  <a:lnTo>
                    <a:pt x="3764" y="334900"/>
                  </a:lnTo>
                  <a:lnTo>
                    <a:pt x="0" y="288163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184135" y="4062984"/>
              <a:ext cx="728472" cy="899159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459979" y="4329684"/>
              <a:ext cx="509016" cy="615695"/>
            </a:xfrm>
            <a:prstGeom prst="rect">
              <a:avLst/>
            </a:prstGeom>
          </p:spPr>
        </p:pic>
      </p:grpSp>
      <p:sp>
        <p:nvSpPr>
          <p:cNvPr id="102" name="object 102" descr=""/>
          <p:cNvSpPr txBox="1"/>
          <p:nvPr/>
        </p:nvSpPr>
        <p:spPr>
          <a:xfrm>
            <a:off x="7398766" y="4153280"/>
            <a:ext cx="40894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3200" spc="-25" b="1" i="1">
                <a:latin typeface="Calibri"/>
                <a:cs typeface="Calibri"/>
              </a:rPr>
              <a:t>k</a:t>
            </a:r>
            <a:r>
              <a:rPr dirty="0" baseline="-21164" sz="3150" spc="-37" b="1" i="1">
                <a:latin typeface="Calibri"/>
                <a:cs typeface="Calibri"/>
              </a:rPr>
              <a:t>4</a:t>
            </a:r>
            <a:endParaRPr baseline="-21164" sz="3150">
              <a:latin typeface="Calibri"/>
              <a:cs typeface="Calibri"/>
            </a:endParaRPr>
          </a:p>
        </p:txBody>
      </p:sp>
      <p:grpSp>
        <p:nvGrpSpPr>
          <p:cNvPr id="103" name="object 103" descr=""/>
          <p:cNvGrpSpPr/>
          <p:nvPr/>
        </p:nvGrpSpPr>
        <p:grpSpPr>
          <a:xfrm>
            <a:off x="4751832" y="4064508"/>
            <a:ext cx="2449195" cy="1833880"/>
            <a:chOff x="4751832" y="4064508"/>
            <a:chExt cx="2449195" cy="1833880"/>
          </a:xfrm>
        </p:grpSpPr>
        <p:sp>
          <p:nvSpPr>
            <p:cNvPr id="104" name="object 104" descr=""/>
            <p:cNvSpPr/>
            <p:nvPr/>
          </p:nvSpPr>
          <p:spPr>
            <a:xfrm>
              <a:off x="5276215" y="4148074"/>
              <a:ext cx="571500" cy="576580"/>
            </a:xfrm>
            <a:custGeom>
              <a:avLst/>
              <a:gdLst/>
              <a:ahLst/>
              <a:cxnLst/>
              <a:rect l="l" t="t" r="r" b="b"/>
              <a:pathLst>
                <a:path w="571500" h="576579">
                  <a:moveTo>
                    <a:pt x="285750" y="0"/>
                  </a:moveTo>
                  <a:lnTo>
                    <a:pt x="239388" y="3772"/>
                  </a:lnTo>
                  <a:lnTo>
                    <a:pt x="195413" y="14692"/>
                  </a:lnTo>
                  <a:lnTo>
                    <a:pt x="154411" y="32167"/>
                  </a:lnTo>
                  <a:lnTo>
                    <a:pt x="116970" y="55603"/>
                  </a:lnTo>
                  <a:lnTo>
                    <a:pt x="83677" y="84407"/>
                  </a:lnTo>
                  <a:lnTo>
                    <a:pt x="55120" y="117985"/>
                  </a:lnTo>
                  <a:lnTo>
                    <a:pt x="31886" y="155743"/>
                  </a:lnTo>
                  <a:lnTo>
                    <a:pt x="14563" y="197087"/>
                  </a:lnTo>
                  <a:lnTo>
                    <a:pt x="3738" y="241425"/>
                  </a:lnTo>
                  <a:lnTo>
                    <a:pt x="0" y="288163"/>
                  </a:lnTo>
                  <a:lnTo>
                    <a:pt x="3738" y="334900"/>
                  </a:lnTo>
                  <a:lnTo>
                    <a:pt x="14563" y="379238"/>
                  </a:lnTo>
                  <a:lnTo>
                    <a:pt x="31886" y="420582"/>
                  </a:lnTo>
                  <a:lnTo>
                    <a:pt x="55120" y="458340"/>
                  </a:lnTo>
                  <a:lnTo>
                    <a:pt x="83677" y="491918"/>
                  </a:lnTo>
                  <a:lnTo>
                    <a:pt x="116970" y="520722"/>
                  </a:lnTo>
                  <a:lnTo>
                    <a:pt x="154411" y="544158"/>
                  </a:lnTo>
                  <a:lnTo>
                    <a:pt x="195413" y="561633"/>
                  </a:lnTo>
                  <a:lnTo>
                    <a:pt x="239388" y="572553"/>
                  </a:lnTo>
                  <a:lnTo>
                    <a:pt x="285750" y="576326"/>
                  </a:lnTo>
                  <a:lnTo>
                    <a:pt x="332076" y="572553"/>
                  </a:lnTo>
                  <a:lnTo>
                    <a:pt x="376024" y="561633"/>
                  </a:lnTo>
                  <a:lnTo>
                    <a:pt x="417005" y="544158"/>
                  </a:lnTo>
                  <a:lnTo>
                    <a:pt x="454430" y="520722"/>
                  </a:lnTo>
                  <a:lnTo>
                    <a:pt x="487711" y="491918"/>
                  </a:lnTo>
                  <a:lnTo>
                    <a:pt x="516261" y="458340"/>
                  </a:lnTo>
                  <a:lnTo>
                    <a:pt x="539490" y="420582"/>
                  </a:lnTo>
                  <a:lnTo>
                    <a:pt x="556810" y="379238"/>
                  </a:lnTo>
                  <a:lnTo>
                    <a:pt x="567634" y="334900"/>
                  </a:lnTo>
                  <a:lnTo>
                    <a:pt x="571373" y="288163"/>
                  </a:lnTo>
                  <a:lnTo>
                    <a:pt x="567634" y="241425"/>
                  </a:lnTo>
                  <a:lnTo>
                    <a:pt x="556810" y="197087"/>
                  </a:lnTo>
                  <a:lnTo>
                    <a:pt x="539490" y="155743"/>
                  </a:lnTo>
                  <a:lnTo>
                    <a:pt x="516261" y="117985"/>
                  </a:lnTo>
                  <a:lnTo>
                    <a:pt x="487711" y="84407"/>
                  </a:lnTo>
                  <a:lnTo>
                    <a:pt x="454430" y="55603"/>
                  </a:lnTo>
                  <a:lnTo>
                    <a:pt x="417005" y="32167"/>
                  </a:lnTo>
                  <a:lnTo>
                    <a:pt x="376024" y="14692"/>
                  </a:lnTo>
                  <a:lnTo>
                    <a:pt x="332076" y="3772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5276215" y="4148074"/>
              <a:ext cx="571500" cy="576580"/>
            </a:xfrm>
            <a:custGeom>
              <a:avLst/>
              <a:gdLst/>
              <a:ahLst/>
              <a:cxnLst/>
              <a:rect l="l" t="t" r="r" b="b"/>
              <a:pathLst>
                <a:path w="571500" h="576579">
                  <a:moveTo>
                    <a:pt x="0" y="288163"/>
                  </a:moveTo>
                  <a:lnTo>
                    <a:pt x="3738" y="241425"/>
                  </a:lnTo>
                  <a:lnTo>
                    <a:pt x="14563" y="197087"/>
                  </a:lnTo>
                  <a:lnTo>
                    <a:pt x="31886" y="155743"/>
                  </a:lnTo>
                  <a:lnTo>
                    <a:pt x="55120" y="117985"/>
                  </a:lnTo>
                  <a:lnTo>
                    <a:pt x="83677" y="84407"/>
                  </a:lnTo>
                  <a:lnTo>
                    <a:pt x="116970" y="55603"/>
                  </a:lnTo>
                  <a:lnTo>
                    <a:pt x="154411" y="32167"/>
                  </a:lnTo>
                  <a:lnTo>
                    <a:pt x="195413" y="14692"/>
                  </a:lnTo>
                  <a:lnTo>
                    <a:pt x="239388" y="3772"/>
                  </a:lnTo>
                  <a:lnTo>
                    <a:pt x="285750" y="0"/>
                  </a:lnTo>
                  <a:lnTo>
                    <a:pt x="332076" y="3772"/>
                  </a:lnTo>
                  <a:lnTo>
                    <a:pt x="376024" y="14692"/>
                  </a:lnTo>
                  <a:lnTo>
                    <a:pt x="417005" y="32167"/>
                  </a:lnTo>
                  <a:lnTo>
                    <a:pt x="454430" y="55603"/>
                  </a:lnTo>
                  <a:lnTo>
                    <a:pt x="487711" y="84407"/>
                  </a:lnTo>
                  <a:lnTo>
                    <a:pt x="516261" y="117985"/>
                  </a:lnTo>
                  <a:lnTo>
                    <a:pt x="539490" y="155743"/>
                  </a:lnTo>
                  <a:lnTo>
                    <a:pt x="556810" y="197087"/>
                  </a:lnTo>
                  <a:lnTo>
                    <a:pt x="567634" y="241425"/>
                  </a:lnTo>
                  <a:lnTo>
                    <a:pt x="571373" y="288163"/>
                  </a:lnTo>
                  <a:lnTo>
                    <a:pt x="567634" y="334900"/>
                  </a:lnTo>
                  <a:lnTo>
                    <a:pt x="556810" y="379238"/>
                  </a:lnTo>
                  <a:lnTo>
                    <a:pt x="539490" y="420582"/>
                  </a:lnTo>
                  <a:lnTo>
                    <a:pt x="516261" y="458340"/>
                  </a:lnTo>
                  <a:lnTo>
                    <a:pt x="487711" y="491918"/>
                  </a:lnTo>
                  <a:lnTo>
                    <a:pt x="454430" y="520722"/>
                  </a:lnTo>
                  <a:lnTo>
                    <a:pt x="417005" y="544158"/>
                  </a:lnTo>
                  <a:lnTo>
                    <a:pt x="376024" y="561633"/>
                  </a:lnTo>
                  <a:lnTo>
                    <a:pt x="332076" y="572553"/>
                  </a:lnTo>
                  <a:lnTo>
                    <a:pt x="285750" y="576326"/>
                  </a:lnTo>
                  <a:lnTo>
                    <a:pt x="239388" y="572553"/>
                  </a:lnTo>
                  <a:lnTo>
                    <a:pt x="195413" y="561633"/>
                  </a:lnTo>
                  <a:lnTo>
                    <a:pt x="154411" y="544158"/>
                  </a:lnTo>
                  <a:lnTo>
                    <a:pt x="116970" y="520722"/>
                  </a:lnTo>
                  <a:lnTo>
                    <a:pt x="83677" y="491918"/>
                  </a:lnTo>
                  <a:lnTo>
                    <a:pt x="55120" y="458340"/>
                  </a:lnTo>
                  <a:lnTo>
                    <a:pt x="31886" y="420582"/>
                  </a:lnTo>
                  <a:lnTo>
                    <a:pt x="14563" y="379238"/>
                  </a:lnTo>
                  <a:lnTo>
                    <a:pt x="3738" y="334900"/>
                  </a:lnTo>
                  <a:lnTo>
                    <a:pt x="0" y="288163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5596509" y="5083175"/>
              <a:ext cx="575945" cy="576580"/>
            </a:xfrm>
            <a:custGeom>
              <a:avLst/>
              <a:gdLst/>
              <a:ahLst/>
              <a:cxnLst/>
              <a:rect l="l" t="t" r="r" b="b"/>
              <a:pathLst>
                <a:path w="575945" h="576579">
                  <a:moveTo>
                    <a:pt x="287781" y="0"/>
                  </a:moveTo>
                  <a:lnTo>
                    <a:pt x="241116" y="3772"/>
                  </a:lnTo>
                  <a:lnTo>
                    <a:pt x="196843" y="14692"/>
                  </a:lnTo>
                  <a:lnTo>
                    <a:pt x="155556" y="32167"/>
                  </a:lnTo>
                  <a:lnTo>
                    <a:pt x="117847" y="55603"/>
                  </a:lnTo>
                  <a:lnTo>
                    <a:pt x="84312" y="84407"/>
                  </a:lnTo>
                  <a:lnTo>
                    <a:pt x="55542" y="117985"/>
                  </a:lnTo>
                  <a:lnTo>
                    <a:pt x="32133" y="155743"/>
                  </a:lnTo>
                  <a:lnTo>
                    <a:pt x="14677" y="197087"/>
                  </a:lnTo>
                  <a:lnTo>
                    <a:pt x="3768" y="241425"/>
                  </a:lnTo>
                  <a:lnTo>
                    <a:pt x="0" y="288163"/>
                  </a:lnTo>
                  <a:lnTo>
                    <a:pt x="3768" y="334898"/>
                  </a:lnTo>
                  <a:lnTo>
                    <a:pt x="14677" y="379231"/>
                  </a:lnTo>
                  <a:lnTo>
                    <a:pt x="32133" y="420569"/>
                  </a:lnTo>
                  <a:lnTo>
                    <a:pt x="55542" y="458318"/>
                  </a:lnTo>
                  <a:lnTo>
                    <a:pt x="84312" y="491886"/>
                  </a:lnTo>
                  <a:lnTo>
                    <a:pt x="117847" y="520681"/>
                  </a:lnTo>
                  <a:lnTo>
                    <a:pt x="155556" y="544108"/>
                  </a:lnTo>
                  <a:lnTo>
                    <a:pt x="196843" y="561576"/>
                  </a:lnTo>
                  <a:lnTo>
                    <a:pt x="241116" y="572492"/>
                  </a:lnTo>
                  <a:lnTo>
                    <a:pt x="287781" y="576262"/>
                  </a:lnTo>
                  <a:lnTo>
                    <a:pt x="334481" y="572492"/>
                  </a:lnTo>
                  <a:lnTo>
                    <a:pt x="378782" y="561576"/>
                  </a:lnTo>
                  <a:lnTo>
                    <a:pt x="420091" y="544108"/>
                  </a:lnTo>
                  <a:lnTo>
                    <a:pt x="457815" y="520681"/>
                  </a:lnTo>
                  <a:lnTo>
                    <a:pt x="491363" y="491886"/>
                  </a:lnTo>
                  <a:lnTo>
                    <a:pt x="520140" y="458318"/>
                  </a:lnTo>
                  <a:lnTo>
                    <a:pt x="543554" y="420569"/>
                  </a:lnTo>
                  <a:lnTo>
                    <a:pt x="561012" y="379231"/>
                  </a:lnTo>
                  <a:lnTo>
                    <a:pt x="571922" y="334898"/>
                  </a:lnTo>
                  <a:lnTo>
                    <a:pt x="575690" y="288163"/>
                  </a:lnTo>
                  <a:lnTo>
                    <a:pt x="571922" y="241425"/>
                  </a:lnTo>
                  <a:lnTo>
                    <a:pt x="561012" y="197087"/>
                  </a:lnTo>
                  <a:lnTo>
                    <a:pt x="543554" y="155743"/>
                  </a:lnTo>
                  <a:lnTo>
                    <a:pt x="520140" y="117985"/>
                  </a:lnTo>
                  <a:lnTo>
                    <a:pt x="491363" y="84407"/>
                  </a:lnTo>
                  <a:lnTo>
                    <a:pt x="457815" y="55603"/>
                  </a:lnTo>
                  <a:lnTo>
                    <a:pt x="420091" y="32167"/>
                  </a:lnTo>
                  <a:lnTo>
                    <a:pt x="378782" y="14692"/>
                  </a:lnTo>
                  <a:lnTo>
                    <a:pt x="334481" y="3772"/>
                  </a:lnTo>
                  <a:lnTo>
                    <a:pt x="28778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5596509" y="5083175"/>
              <a:ext cx="575945" cy="576580"/>
            </a:xfrm>
            <a:custGeom>
              <a:avLst/>
              <a:gdLst/>
              <a:ahLst/>
              <a:cxnLst/>
              <a:rect l="l" t="t" r="r" b="b"/>
              <a:pathLst>
                <a:path w="575945" h="576579">
                  <a:moveTo>
                    <a:pt x="0" y="288163"/>
                  </a:moveTo>
                  <a:lnTo>
                    <a:pt x="3768" y="241425"/>
                  </a:lnTo>
                  <a:lnTo>
                    <a:pt x="14677" y="197087"/>
                  </a:lnTo>
                  <a:lnTo>
                    <a:pt x="32133" y="155743"/>
                  </a:lnTo>
                  <a:lnTo>
                    <a:pt x="55542" y="117985"/>
                  </a:lnTo>
                  <a:lnTo>
                    <a:pt x="84312" y="84407"/>
                  </a:lnTo>
                  <a:lnTo>
                    <a:pt x="117847" y="55603"/>
                  </a:lnTo>
                  <a:lnTo>
                    <a:pt x="155556" y="32167"/>
                  </a:lnTo>
                  <a:lnTo>
                    <a:pt x="196843" y="14692"/>
                  </a:lnTo>
                  <a:lnTo>
                    <a:pt x="241116" y="3772"/>
                  </a:lnTo>
                  <a:lnTo>
                    <a:pt x="287781" y="0"/>
                  </a:lnTo>
                  <a:lnTo>
                    <a:pt x="334481" y="3772"/>
                  </a:lnTo>
                  <a:lnTo>
                    <a:pt x="378782" y="14692"/>
                  </a:lnTo>
                  <a:lnTo>
                    <a:pt x="420091" y="32167"/>
                  </a:lnTo>
                  <a:lnTo>
                    <a:pt x="457815" y="55603"/>
                  </a:lnTo>
                  <a:lnTo>
                    <a:pt x="491363" y="84407"/>
                  </a:lnTo>
                  <a:lnTo>
                    <a:pt x="520140" y="117985"/>
                  </a:lnTo>
                  <a:lnTo>
                    <a:pt x="543554" y="155743"/>
                  </a:lnTo>
                  <a:lnTo>
                    <a:pt x="561012" y="197087"/>
                  </a:lnTo>
                  <a:lnTo>
                    <a:pt x="571922" y="241425"/>
                  </a:lnTo>
                  <a:lnTo>
                    <a:pt x="575690" y="288163"/>
                  </a:lnTo>
                  <a:lnTo>
                    <a:pt x="571922" y="334898"/>
                  </a:lnTo>
                  <a:lnTo>
                    <a:pt x="561012" y="379231"/>
                  </a:lnTo>
                  <a:lnTo>
                    <a:pt x="543554" y="420569"/>
                  </a:lnTo>
                  <a:lnTo>
                    <a:pt x="520140" y="458318"/>
                  </a:lnTo>
                  <a:lnTo>
                    <a:pt x="491363" y="491886"/>
                  </a:lnTo>
                  <a:lnTo>
                    <a:pt x="457815" y="520681"/>
                  </a:lnTo>
                  <a:lnTo>
                    <a:pt x="420091" y="544108"/>
                  </a:lnTo>
                  <a:lnTo>
                    <a:pt x="378782" y="561576"/>
                  </a:lnTo>
                  <a:lnTo>
                    <a:pt x="334481" y="572492"/>
                  </a:lnTo>
                  <a:lnTo>
                    <a:pt x="287781" y="576262"/>
                  </a:lnTo>
                  <a:lnTo>
                    <a:pt x="241116" y="572492"/>
                  </a:lnTo>
                  <a:lnTo>
                    <a:pt x="196843" y="561576"/>
                  </a:lnTo>
                  <a:lnTo>
                    <a:pt x="155556" y="544108"/>
                  </a:lnTo>
                  <a:lnTo>
                    <a:pt x="117847" y="520681"/>
                  </a:lnTo>
                  <a:lnTo>
                    <a:pt x="84312" y="491886"/>
                  </a:lnTo>
                  <a:lnTo>
                    <a:pt x="55542" y="458318"/>
                  </a:lnTo>
                  <a:lnTo>
                    <a:pt x="32133" y="420569"/>
                  </a:lnTo>
                  <a:lnTo>
                    <a:pt x="14677" y="379231"/>
                  </a:lnTo>
                  <a:lnTo>
                    <a:pt x="3768" y="334898"/>
                  </a:lnTo>
                  <a:lnTo>
                    <a:pt x="0" y="28816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519928" y="4998720"/>
              <a:ext cx="748284" cy="899159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815584" y="5265420"/>
              <a:ext cx="509015" cy="615696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199888" y="4064508"/>
              <a:ext cx="728472" cy="899159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475732" y="4331208"/>
              <a:ext cx="509015" cy="615695"/>
            </a:xfrm>
            <a:prstGeom prst="rect">
              <a:avLst/>
            </a:prstGeom>
          </p:spPr>
        </p:pic>
        <p:sp>
          <p:nvSpPr>
            <p:cNvPr id="112" name="object 112" descr=""/>
            <p:cNvSpPr/>
            <p:nvPr/>
          </p:nvSpPr>
          <p:spPr>
            <a:xfrm>
              <a:off x="4827651" y="5083175"/>
              <a:ext cx="575945" cy="576580"/>
            </a:xfrm>
            <a:custGeom>
              <a:avLst/>
              <a:gdLst/>
              <a:ahLst/>
              <a:cxnLst/>
              <a:rect l="l" t="t" r="r" b="b"/>
              <a:pathLst>
                <a:path w="575945" h="576579">
                  <a:moveTo>
                    <a:pt x="287782" y="0"/>
                  </a:moveTo>
                  <a:lnTo>
                    <a:pt x="241086" y="3772"/>
                  </a:lnTo>
                  <a:lnTo>
                    <a:pt x="196795" y="14692"/>
                  </a:lnTo>
                  <a:lnTo>
                    <a:pt x="155500" y="32167"/>
                  </a:lnTo>
                  <a:lnTo>
                    <a:pt x="117793" y="55603"/>
                  </a:lnTo>
                  <a:lnTo>
                    <a:pt x="84264" y="84407"/>
                  </a:lnTo>
                  <a:lnTo>
                    <a:pt x="55506" y="117985"/>
                  </a:lnTo>
                  <a:lnTo>
                    <a:pt x="32109" y="155743"/>
                  </a:lnTo>
                  <a:lnTo>
                    <a:pt x="14664" y="197087"/>
                  </a:lnTo>
                  <a:lnTo>
                    <a:pt x="3764" y="241425"/>
                  </a:lnTo>
                  <a:lnTo>
                    <a:pt x="0" y="288163"/>
                  </a:lnTo>
                  <a:lnTo>
                    <a:pt x="3764" y="334898"/>
                  </a:lnTo>
                  <a:lnTo>
                    <a:pt x="14664" y="379231"/>
                  </a:lnTo>
                  <a:lnTo>
                    <a:pt x="32109" y="420569"/>
                  </a:lnTo>
                  <a:lnTo>
                    <a:pt x="55506" y="458318"/>
                  </a:lnTo>
                  <a:lnTo>
                    <a:pt x="84264" y="491886"/>
                  </a:lnTo>
                  <a:lnTo>
                    <a:pt x="117793" y="520681"/>
                  </a:lnTo>
                  <a:lnTo>
                    <a:pt x="155500" y="544108"/>
                  </a:lnTo>
                  <a:lnTo>
                    <a:pt x="196795" y="561576"/>
                  </a:lnTo>
                  <a:lnTo>
                    <a:pt x="241086" y="572492"/>
                  </a:lnTo>
                  <a:lnTo>
                    <a:pt x="287782" y="576262"/>
                  </a:lnTo>
                  <a:lnTo>
                    <a:pt x="334447" y="572492"/>
                  </a:lnTo>
                  <a:lnTo>
                    <a:pt x="378720" y="561576"/>
                  </a:lnTo>
                  <a:lnTo>
                    <a:pt x="420007" y="544108"/>
                  </a:lnTo>
                  <a:lnTo>
                    <a:pt x="457716" y="520681"/>
                  </a:lnTo>
                  <a:lnTo>
                    <a:pt x="491251" y="491886"/>
                  </a:lnTo>
                  <a:lnTo>
                    <a:pt x="520021" y="458318"/>
                  </a:lnTo>
                  <a:lnTo>
                    <a:pt x="543430" y="420569"/>
                  </a:lnTo>
                  <a:lnTo>
                    <a:pt x="560886" y="379231"/>
                  </a:lnTo>
                  <a:lnTo>
                    <a:pt x="571795" y="334898"/>
                  </a:lnTo>
                  <a:lnTo>
                    <a:pt x="575563" y="288163"/>
                  </a:lnTo>
                  <a:lnTo>
                    <a:pt x="571795" y="241425"/>
                  </a:lnTo>
                  <a:lnTo>
                    <a:pt x="560886" y="197087"/>
                  </a:lnTo>
                  <a:lnTo>
                    <a:pt x="543430" y="155743"/>
                  </a:lnTo>
                  <a:lnTo>
                    <a:pt x="520021" y="117985"/>
                  </a:lnTo>
                  <a:lnTo>
                    <a:pt x="491251" y="84407"/>
                  </a:lnTo>
                  <a:lnTo>
                    <a:pt x="457716" y="55603"/>
                  </a:lnTo>
                  <a:lnTo>
                    <a:pt x="420007" y="32167"/>
                  </a:lnTo>
                  <a:lnTo>
                    <a:pt x="378720" y="14692"/>
                  </a:lnTo>
                  <a:lnTo>
                    <a:pt x="334447" y="3772"/>
                  </a:lnTo>
                  <a:lnTo>
                    <a:pt x="28778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4827651" y="5083175"/>
              <a:ext cx="575945" cy="576580"/>
            </a:xfrm>
            <a:custGeom>
              <a:avLst/>
              <a:gdLst/>
              <a:ahLst/>
              <a:cxnLst/>
              <a:rect l="l" t="t" r="r" b="b"/>
              <a:pathLst>
                <a:path w="575945" h="576579">
                  <a:moveTo>
                    <a:pt x="0" y="288163"/>
                  </a:moveTo>
                  <a:lnTo>
                    <a:pt x="3764" y="241425"/>
                  </a:lnTo>
                  <a:lnTo>
                    <a:pt x="14664" y="197087"/>
                  </a:lnTo>
                  <a:lnTo>
                    <a:pt x="32109" y="155743"/>
                  </a:lnTo>
                  <a:lnTo>
                    <a:pt x="55506" y="117985"/>
                  </a:lnTo>
                  <a:lnTo>
                    <a:pt x="84264" y="84407"/>
                  </a:lnTo>
                  <a:lnTo>
                    <a:pt x="117793" y="55603"/>
                  </a:lnTo>
                  <a:lnTo>
                    <a:pt x="155500" y="32167"/>
                  </a:lnTo>
                  <a:lnTo>
                    <a:pt x="196795" y="14692"/>
                  </a:lnTo>
                  <a:lnTo>
                    <a:pt x="241086" y="3772"/>
                  </a:lnTo>
                  <a:lnTo>
                    <a:pt x="287782" y="0"/>
                  </a:lnTo>
                  <a:lnTo>
                    <a:pt x="334447" y="3772"/>
                  </a:lnTo>
                  <a:lnTo>
                    <a:pt x="378720" y="14692"/>
                  </a:lnTo>
                  <a:lnTo>
                    <a:pt x="420007" y="32167"/>
                  </a:lnTo>
                  <a:lnTo>
                    <a:pt x="457716" y="55603"/>
                  </a:lnTo>
                  <a:lnTo>
                    <a:pt x="491251" y="84407"/>
                  </a:lnTo>
                  <a:lnTo>
                    <a:pt x="520021" y="117985"/>
                  </a:lnTo>
                  <a:lnTo>
                    <a:pt x="543430" y="155743"/>
                  </a:lnTo>
                  <a:lnTo>
                    <a:pt x="560886" y="197087"/>
                  </a:lnTo>
                  <a:lnTo>
                    <a:pt x="571795" y="241425"/>
                  </a:lnTo>
                  <a:lnTo>
                    <a:pt x="575563" y="288163"/>
                  </a:lnTo>
                  <a:lnTo>
                    <a:pt x="571795" y="334898"/>
                  </a:lnTo>
                  <a:lnTo>
                    <a:pt x="560886" y="379231"/>
                  </a:lnTo>
                  <a:lnTo>
                    <a:pt x="543430" y="420569"/>
                  </a:lnTo>
                  <a:lnTo>
                    <a:pt x="520021" y="458318"/>
                  </a:lnTo>
                  <a:lnTo>
                    <a:pt x="491251" y="491886"/>
                  </a:lnTo>
                  <a:lnTo>
                    <a:pt x="457716" y="520681"/>
                  </a:lnTo>
                  <a:lnTo>
                    <a:pt x="420007" y="544108"/>
                  </a:lnTo>
                  <a:lnTo>
                    <a:pt x="378720" y="561576"/>
                  </a:lnTo>
                  <a:lnTo>
                    <a:pt x="334447" y="572492"/>
                  </a:lnTo>
                  <a:lnTo>
                    <a:pt x="287782" y="576262"/>
                  </a:lnTo>
                  <a:lnTo>
                    <a:pt x="241086" y="572492"/>
                  </a:lnTo>
                  <a:lnTo>
                    <a:pt x="196795" y="561576"/>
                  </a:lnTo>
                  <a:lnTo>
                    <a:pt x="155500" y="544108"/>
                  </a:lnTo>
                  <a:lnTo>
                    <a:pt x="117793" y="520681"/>
                  </a:lnTo>
                  <a:lnTo>
                    <a:pt x="84264" y="491886"/>
                  </a:lnTo>
                  <a:lnTo>
                    <a:pt x="55506" y="458318"/>
                  </a:lnTo>
                  <a:lnTo>
                    <a:pt x="32109" y="420569"/>
                  </a:lnTo>
                  <a:lnTo>
                    <a:pt x="14664" y="379231"/>
                  </a:lnTo>
                  <a:lnTo>
                    <a:pt x="3764" y="334898"/>
                  </a:lnTo>
                  <a:lnTo>
                    <a:pt x="0" y="28816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114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751832" y="4998720"/>
              <a:ext cx="748284" cy="899159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047488" y="5265420"/>
              <a:ext cx="509015" cy="615696"/>
            </a:xfrm>
            <a:prstGeom prst="rect">
              <a:avLst/>
            </a:prstGeom>
          </p:spPr>
        </p:pic>
        <p:sp>
          <p:nvSpPr>
            <p:cNvPr id="116" name="object 116" descr=""/>
            <p:cNvSpPr/>
            <p:nvPr/>
          </p:nvSpPr>
          <p:spPr>
            <a:xfrm>
              <a:off x="6492367" y="5083175"/>
              <a:ext cx="573405" cy="576580"/>
            </a:xfrm>
            <a:custGeom>
              <a:avLst/>
              <a:gdLst/>
              <a:ahLst/>
              <a:cxnLst/>
              <a:rect l="l" t="t" r="r" b="b"/>
              <a:pathLst>
                <a:path w="573404" h="576579">
                  <a:moveTo>
                    <a:pt x="286385" y="0"/>
                  </a:moveTo>
                  <a:lnTo>
                    <a:pt x="239944" y="3772"/>
                  </a:lnTo>
                  <a:lnTo>
                    <a:pt x="195884" y="14692"/>
                  </a:lnTo>
                  <a:lnTo>
                    <a:pt x="154797" y="32167"/>
                  </a:lnTo>
                  <a:lnTo>
                    <a:pt x="117271" y="55603"/>
                  </a:lnTo>
                  <a:lnTo>
                    <a:pt x="83899" y="84407"/>
                  </a:lnTo>
                  <a:lnTo>
                    <a:pt x="55270" y="117985"/>
                  </a:lnTo>
                  <a:lnTo>
                    <a:pt x="31975" y="155743"/>
                  </a:lnTo>
                  <a:lnTo>
                    <a:pt x="14605" y="197087"/>
                  </a:lnTo>
                  <a:lnTo>
                    <a:pt x="3749" y="241425"/>
                  </a:lnTo>
                  <a:lnTo>
                    <a:pt x="0" y="288163"/>
                  </a:lnTo>
                  <a:lnTo>
                    <a:pt x="3749" y="334898"/>
                  </a:lnTo>
                  <a:lnTo>
                    <a:pt x="14605" y="379231"/>
                  </a:lnTo>
                  <a:lnTo>
                    <a:pt x="31975" y="420569"/>
                  </a:lnTo>
                  <a:lnTo>
                    <a:pt x="55270" y="458318"/>
                  </a:lnTo>
                  <a:lnTo>
                    <a:pt x="83899" y="491886"/>
                  </a:lnTo>
                  <a:lnTo>
                    <a:pt x="117271" y="520681"/>
                  </a:lnTo>
                  <a:lnTo>
                    <a:pt x="154797" y="544108"/>
                  </a:lnTo>
                  <a:lnTo>
                    <a:pt x="195884" y="561576"/>
                  </a:lnTo>
                  <a:lnTo>
                    <a:pt x="239944" y="572492"/>
                  </a:lnTo>
                  <a:lnTo>
                    <a:pt x="286385" y="576262"/>
                  </a:lnTo>
                  <a:lnTo>
                    <a:pt x="332860" y="572492"/>
                  </a:lnTo>
                  <a:lnTo>
                    <a:pt x="376947" y="561576"/>
                  </a:lnTo>
                  <a:lnTo>
                    <a:pt x="418056" y="544108"/>
                  </a:lnTo>
                  <a:lnTo>
                    <a:pt x="455597" y="520681"/>
                  </a:lnTo>
                  <a:lnTo>
                    <a:pt x="488981" y="491886"/>
                  </a:lnTo>
                  <a:lnTo>
                    <a:pt x="517618" y="458318"/>
                  </a:lnTo>
                  <a:lnTo>
                    <a:pt x="540918" y="420569"/>
                  </a:lnTo>
                  <a:lnTo>
                    <a:pt x="558290" y="379231"/>
                  </a:lnTo>
                  <a:lnTo>
                    <a:pt x="569147" y="334898"/>
                  </a:lnTo>
                  <a:lnTo>
                    <a:pt x="572897" y="288163"/>
                  </a:lnTo>
                  <a:lnTo>
                    <a:pt x="569147" y="241425"/>
                  </a:lnTo>
                  <a:lnTo>
                    <a:pt x="558290" y="197087"/>
                  </a:lnTo>
                  <a:lnTo>
                    <a:pt x="540918" y="155743"/>
                  </a:lnTo>
                  <a:lnTo>
                    <a:pt x="517618" y="117985"/>
                  </a:lnTo>
                  <a:lnTo>
                    <a:pt x="488981" y="84407"/>
                  </a:lnTo>
                  <a:lnTo>
                    <a:pt x="455597" y="55603"/>
                  </a:lnTo>
                  <a:lnTo>
                    <a:pt x="418056" y="32167"/>
                  </a:lnTo>
                  <a:lnTo>
                    <a:pt x="376947" y="14692"/>
                  </a:lnTo>
                  <a:lnTo>
                    <a:pt x="332860" y="3772"/>
                  </a:lnTo>
                  <a:lnTo>
                    <a:pt x="28638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6492367" y="5083175"/>
              <a:ext cx="573405" cy="576580"/>
            </a:xfrm>
            <a:custGeom>
              <a:avLst/>
              <a:gdLst/>
              <a:ahLst/>
              <a:cxnLst/>
              <a:rect l="l" t="t" r="r" b="b"/>
              <a:pathLst>
                <a:path w="573404" h="576579">
                  <a:moveTo>
                    <a:pt x="0" y="288163"/>
                  </a:moveTo>
                  <a:lnTo>
                    <a:pt x="3749" y="241425"/>
                  </a:lnTo>
                  <a:lnTo>
                    <a:pt x="14605" y="197087"/>
                  </a:lnTo>
                  <a:lnTo>
                    <a:pt x="31975" y="155743"/>
                  </a:lnTo>
                  <a:lnTo>
                    <a:pt x="55270" y="117985"/>
                  </a:lnTo>
                  <a:lnTo>
                    <a:pt x="83899" y="84407"/>
                  </a:lnTo>
                  <a:lnTo>
                    <a:pt x="117271" y="55603"/>
                  </a:lnTo>
                  <a:lnTo>
                    <a:pt x="154797" y="32167"/>
                  </a:lnTo>
                  <a:lnTo>
                    <a:pt x="195884" y="14692"/>
                  </a:lnTo>
                  <a:lnTo>
                    <a:pt x="239944" y="3772"/>
                  </a:lnTo>
                  <a:lnTo>
                    <a:pt x="286385" y="0"/>
                  </a:lnTo>
                  <a:lnTo>
                    <a:pt x="332860" y="3772"/>
                  </a:lnTo>
                  <a:lnTo>
                    <a:pt x="376947" y="14692"/>
                  </a:lnTo>
                  <a:lnTo>
                    <a:pt x="418056" y="32167"/>
                  </a:lnTo>
                  <a:lnTo>
                    <a:pt x="455597" y="55603"/>
                  </a:lnTo>
                  <a:lnTo>
                    <a:pt x="488981" y="84407"/>
                  </a:lnTo>
                  <a:lnTo>
                    <a:pt x="517618" y="117985"/>
                  </a:lnTo>
                  <a:lnTo>
                    <a:pt x="540918" y="155743"/>
                  </a:lnTo>
                  <a:lnTo>
                    <a:pt x="558290" y="197087"/>
                  </a:lnTo>
                  <a:lnTo>
                    <a:pt x="569147" y="241425"/>
                  </a:lnTo>
                  <a:lnTo>
                    <a:pt x="572897" y="288163"/>
                  </a:lnTo>
                  <a:lnTo>
                    <a:pt x="569147" y="334898"/>
                  </a:lnTo>
                  <a:lnTo>
                    <a:pt x="558290" y="379231"/>
                  </a:lnTo>
                  <a:lnTo>
                    <a:pt x="540918" y="420569"/>
                  </a:lnTo>
                  <a:lnTo>
                    <a:pt x="517618" y="458318"/>
                  </a:lnTo>
                  <a:lnTo>
                    <a:pt x="488981" y="491886"/>
                  </a:lnTo>
                  <a:lnTo>
                    <a:pt x="455597" y="520681"/>
                  </a:lnTo>
                  <a:lnTo>
                    <a:pt x="418056" y="544108"/>
                  </a:lnTo>
                  <a:lnTo>
                    <a:pt x="376947" y="561576"/>
                  </a:lnTo>
                  <a:lnTo>
                    <a:pt x="332860" y="572492"/>
                  </a:lnTo>
                  <a:lnTo>
                    <a:pt x="286385" y="576262"/>
                  </a:lnTo>
                  <a:lnTo>
                    <a:pt x="239944" y="572492"/>
                  </a:lnTo>
                  <a:lnTo>
                    <a:pt x="195884" y="561576"/>
                  </a:lnTo>
                  <a:lnTo>
                    <a:pt x="154797" y="544108"/>
                  </a:lnTo>
                  <a:lnTo>
                    <a:pt x="117271" y="520681"/>
                  </a:lnTo>
                  <a:lnTo>
                    <a:pt x="83899" y="491886"/>
                  </a:lnTo>
                  <a:lnTo>
                    <a:pt x="55270" y="458318"/>
                  </a:lnTo>
                  <a:lnTo>
                    <a:pt x="31975" y="420569"/>
                  </a:lnTo>
                  <a:lnTo>
                    <a:pt x="14605" y="379231"/>
                  </a:lnTo>
                  <a:lnTo>
                    <a:pt x="3749" y="334898"/>
                  </a:lnTo>
                  <a:lnTo>
                    <a:pt x="0" y="28816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118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416039" y="4998720"/>
              <a:ext cx="728471" cy="899159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691883" y="5265420"/>
              <a:ext cx="509016" cy="615696"/>
            </a:xfrm>
            <a:prstGeom prst="rect">
              <a:avLst/>
            </a:prstGeom>
          </p:spPr>
        </p:pic>
      </p:grpSp>
      <p:sp>
        <p:nvSpPr>
          <p:cNvPr id="120" name="object 120" descr=""/>
          <p:cNvSpPr txBox="1"/>
          <p:nvPr/>
        </p:nvSpPr>
        <p:spPr>
          <a:xfrm>
            <a:off x="4927980" y="4154804"/>
            <a:ext cx="2124710" cy="1449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3875">
              <a:lnSpc>
                <a:spcPct val="100000"/>
              </a:lnSpc>
              <a:spcBef>
                <a:spcPts val="100"/>
              </a:spcBef>
            </a:pPr>
            <a:r>
              <a:rPr dirty="0" sz="3200" spc="-25" b="1" i="1">
                <a:latin typeface="Calibri"/>
                <a:cs typeface="Calibri"/>
              </a:rPr>
              <a:t>k</a:t>
            </a:r>
            <a:r>
              <a:rPr dirty="0" baseline="-21164" sz="3150" spc="-37" b="1" i="1">
                <a:latin typeface="Calibri"/>
                <a:cs typeface="Calibri"/>
              </a:rPr>
              <a:t>1</a:t>
            </a:r>
            <a:endParaRPr baseline="-21164" sz="31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5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tabLst>
                <a:tab pos="844550" algn="l"/>
                <a:tab pos="1740535" algn="l"/>
              </a:tabLst>
            </a:pPr>
            <a:r>
              <a:rPr dirty="0" sz="3200" spc="-25" b="1" i="1">
                <a:latin typeface="Calibri"/>
                <a:cs typeface="Calibri"/>
              </a:rPr>
              <a:t>d</a:t>
            </a:r>
            <a:r>
              <a:rPr dirty="0" baseline="-21164" sz="3150" spc="-37" b="1" i="1">
                <a:latin typeface="Calibri"/>
                <a:cs typeface="Calibri"/>
              </a:rPr>
              <a:t>0</a:t>
            </a:r>
            <a:r>
              <a:rPr dirty="0" baseline="-21164" sz="3150" b="1" i="1">
                <a:latin typeface="Calibri"/>
                <a:cs typeface="Calibri"/>
              </a:rPr>
              <a:t>	</a:t>
            </a:r>
            <a:r>
              <a:rPr dirty="0" sz="3200" spc="-25" b="1" i="1">
                <a:latin typeface="Calibri"/>
                <a:cs typeface="Calibri"/>
              </a:rPr>
              <a:t>d</a:t>
            </a:r>
            <a:r>
              <a:rPr dirty="0" baseline="-21164" sz="3150" spc="-37" b="1" i="1">
                <a:latin typeface="Calibri"/>
                <a:cs typeface="Calibri"/>
              </a:rPr>
              <a:t>1</a:t>
            </a:r>
            <a:r>
              <a:rPr dirty="0" baseline="-21164" sz="3150" b="1" i="1">
                <a:latin typeface="Calibri"/>
                <a:cs typeface="Calibri"/>
              </a:rPr>
              <a:t>	</a:t>
            </a:r>
            <a:r>
              <a:rPr dirty="0" sz="3200" spc="-25" b="1" i="1">
                <a:latin typeface="Calibri"/>
                <a:cs typeface="Calibri"/>
              </a:rPr>
              <a:t>k</a:t>
            </a:r>
            <a:r>
              <a:rPr dirty="0" baseline="-21164" sz="3150" spc="-37" b="1" i="1">
                <a:latin typeface="Calibri"/>
                <a:cs typeface="Calibri"/>
              </a:rPr>
              <a:t>3</a:t>
            </a:r>
            <a:endParaRPr baseline="-21164" sz="3150">
              <a:latin typeface="Calibri"/>
              <a:cs typeface="Calibri"/>
            </a:endParaRPr>
          </a:p>
        </p:txBody>
      </p:sp>
      <p:grpSp>
        <p:nvGrpSpPr>
          <p:cNvPr id="121" name="object 121" descr=""/>
          <p:cNvGrpSpPr/>
          <p:nvPr/>
        </p:nvGrpSpPr>
        <p:grpSpPr>
          <a:xfrm>
            <a:off x="7822692" y="4998720"/>
            <a:ext cx="784860" cy="899160"/>
            <a:chOff x="7822692" y="4998720"/>
            <a:chExt cx="784860" cy="899160"/>
          </a:xfrm>
        </p:grpSpPr>
        <p:sp>
          <p:nvSpPr>
            <p:cNvPr id="122" name="object 122" descr=""/>
            <p:cNvSpPr/>
            <p:nvPr/>
          </p:nvSpPr>
          <p:spPr>
            <a:xfrm>
              <a:off x="7899019" y="5083175"/>
              <a:ext cx="572770" cy="576580"/>
            </a:xfrm>
            <a:custGeom>
              <a:avLst/>
              <a:gdLst/>
              <a:ahLst/>
              <a:cxnLst/>
              <a:rect l="l" t="t" r="r" b="b"/>
              <a:pathLst>
                <a:path w="572770" h="576579">
                  <a:moveTo>
                    <a:pt x="286384" y="0"/>
                  </a:moveTo>
                  <a:lnTo>
                    <a:pt x="239944" y="3772"/>
                  </a:lnTo>
                  <a:lnTo>
                    <a:pt x="195884" y="14692"/>
                  </a:lnTo>
                  <a:lnTo>
                    <a:pt x="154797" y="32167"/>
                  </a:lnTo>
                  <a:lnTo>
                    <a:pt x="117271" y="55603"/>
                  </a:lnTo>
                  <a:lnTo>
                    <a:pt x="83899" y="84407"/>
                  </a:lnTo>
                  <a:lnTo>
                    <a:pt x="55270" y="117985"/>
                  </a:lnTo>
                  <a:lnTo>
                    <a:pt x="31975" y="155743"/>
                  </a:lnTo>
                  <a:lnTo>
                    <a:pt x="14604" y="197087"/>
                  </a:lnTo>
                  <a:lnTo>
                    <a:pt x="3749" y="241425"/>
                  </a:lnTo>
                  <a:lnTo>
                    <a:pt x="0" y="288163"/>
                  </a:lnTo>
                  <a:lnTo>
                    <a:pt x="3749" y="334898"/>
                  </a:lnTo>
                  <a:lnTo>
                    <a:pt x="14605" y="379231"/>
                  </a:lnTo>
                  <a:lnTo>
                    <a:pt x="31975" y="420569"/>
                  </a:lnTo>
                  <a:lnTo>
                    <a:pt x="55270" y="458318"/>
                  </a:lnTo>
                  <a:lnTo>
                    <a:pt x="83899" y="491886"/>
                  </a:lnTo>
                  <a:lnTo>
                    <a:pt x="117271" y="520681"/>
                  </a:lnTo>
                  <a:lnTo>
                    <a:pt x="154797" y="544108"/>
                  </a:lnTo>
                  <a:lnTo>
                    <a:pt x="195884" y="561576"/>
                  </a:lnTo>
                  <a:lnTo>
                    <a:pt x="239944" y="572492"/>
                  </a:lnTo>
                  <a:lnTo>
                    <a:pt x="286384" y="576262"/>
                  </a:lnTo>
                  <a:lnTo>
                    <a:pt x="332856" y="572492"/>
                  </a:lnTo>
                  <a:lnTo>
                    <a:pt x="376933" y="561576"/>
                  </a:lnTo>
                  <a:lnTo>
                    <a:pt x="418028" y="544108"/>
                  </a:lnTo>
                  <a:lnTo>
                    <a:pt x="455553" y="520681"/>
                  </a:lnTo>
                  <a:lnTo>
                    <a:pt x="488918" y="491886"/>
                  </a:lnTo>
                  <a:lnTo>
                    <a:pt x="517536" y="458318"/>
                  </a:lnTo>
                  <a:lnTo>
                    <a:pt x="540818" y="420569"/>
                  </a:lnTo>
                  <a:lnTo>
                    <a:pt x="558177" y="379231"/>
                  </a:lnTo>
                  <a:lnTo>
                    <a:pt x="569023" y="334898"/>
                  </a:lnTo>
                  <a:lnTo>
                    <a:pt x="572770" y="288163"/>
                  </a:lnTo>
                  <a:lnTo>
                    <a:pt x="569023" y="241425"/>
                  </a:lnTo>
                  <a:lnTo>
                    <a:pt x="558177" y="197087"/>
                  </a:lnTo>
                  <a:lnTo>
                    <a:pt x="540818" y="155743"/>
                  </a:lnTo>
                  <a:lnTo>
                    <a:pt x="517536" y="117985"/>
                  </a:lnTo>
                  <a:lnTo>
                    <a:pt x="488918" y="84407"/>
                  </a:lnTo>
                  <a:lnTo>
                    <a:pt x="455553" y="55603"/>
                  </a:lnTo>
                  <a:lnTo>
                    <a:pt x="418028" y="32167"/>
                  </a:lnTo>
                  <a:lnTo>
                    <a:pt x="376933" y="14692"/>
                  </a:lnTo>
                  <a:lnTo>
                    <a:pt x="332856" y="3772"/>
                  </a:lnTo>
                  <a:lnTo>
                    <a:pt x="28638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7899019" y="5083175"/>
              <a:ext cx="572770" cy="576580"/>
            </a:xfrm>
            <a:custGeom>
              <a:avLst/>
              <a:gdLst/>
              <a:ahLst/>
              <a:cxnLst/>
              <a:rect l="l" t="t" r="r" b="b"/>
              <a:pathLst>
                <a:path w="572770" h="576579">
                  <a:moveTo>
                    <a:pt x="0" y="288163"/>
                  </a:moveTo>
                  <a:lnTo>
                    <a:pt x="3749" y="241425"/>
                  </a:lnTo>
                  <a:lnTo>
                    <a:pt x="14604" y="197087"/>
                  </a:lnTo>
                  <a:lnTo>
                    <a:pt x="31975" y="155743"/>
                  </a:lnTo>
                  <a:lnTo>
                    <a:pt x="55270" y="117985"/>
                  </a:lnTo>
                  <a:lnTo>
                    <a:pt x="83899" y="84407"/>
                  </a:lnTo>
                  <a:lnTo>
                    <a:pt x="117271" y="55603"/>
                  </a:lnTo>
                  <a:lnTo>
                    <a:pt x="154797" y="32167"/>
                  </a:lnTo>
                  <a:lnTo>
                    <a:pt x="195884" y="14692"/>
                  </a:lnTo>
                  <a:lnTo>
                    <a:pt x="239944" y="3772"/>
                  </a:lnTo>
                  <a:lnTo>
                    <a:pt x="286384" y="0"/>
                  </a:lnTo>
                  <a:lnTo>
                    <a:pt x="332856" y="3772"/>
                  </a:lnTo>
                  <a:lnTo>
                    <a:pt x="376933" y="14692"/>
                  </a:lnTo>
                  <a:lnTo>
                    <a:pt x="418028" y="32167"/>
                  </a:lnTo>
                  <a:lnTo>
                    <a:pt x="455553" y="55603"/>
                  </a:lnTo>
                  <a:lnTo>
                    <a:pt x="488918" y="84407"/>
                  </a:lnTo>
                  <a:lnTo>
                    <a:pt x="517536" y="117985"/>
                  </a:lnTo>
                  <a:lnTo>
                    <a:pt x="540818" y="155743"/>
                  </a:lnTo>
                  <a:lnTo>
                    <a:pt x="558177" y="197087"/>
                  </a:lnTo>
                  <a:lnTo>
                    <a:pt x="569023" y="241425"/>
                  </a:lnTo>
                  <a:lnTo>
                    <a:pt x="572770" y="288163"/>
                  </a:lnTo>
                  <a:lnTo>
                    <a:pt x="569023" y="334898"/>
                  </a:lnTo>
                  <a:lnTo>
                    <a:pt x="558177" y="379231"/>
                  </a:lnTo>
                  <a:lnTo>
                    <a:pt x="540818" y="420569"/>
                  </a:lnTo>
                  <a:lnTo>
                    <a:pt x="517536" y="458318"/>
                  </a:lnTo>
                  <a:lnTo>
                    <a:pt x="488918" y="491886"/>
                  </a:lnTo>
                  <a:lnTo>
                    <a:pt x="455553" y="520681"/>
                  </a:lnTo>
                  <a:lnTo>
                    <a:pt x="418028" y="544108"/>
                  </a:lnTo>
                  <a:lnTo>
                    <a:pt x="376933" y="561576"/>
                  </a:lnTo>
                  <a:lnTo>
                    <a:pt x="332856" y="572492"/>
                  </a:lnTo>
                  <a:lnTo>
                    <a:pt x="286384" y="576262"/>
                  </a:lnTo>
                  <a:lnTo>
                    <a:pt x="239944" y="572492"/>
                  </a:lnTo>
                  <a:lnTo>
                    <a:pt x="195884" y="561576"/>
                  </a:lnTo>
                  <a:lnTo>
                    <a:pt x="154797" y="544108"/>
                  </a:lnTo>
                  <a:lnTo>
                    <a:pt x="117271" y="520681"/>
                  </a:lnTo>
                  <a:lnTo>
                    <a:pt x="83899" y="491886"/>
                  </a:lnTo>
                  <a:lnTo>
                    <a:pt x="55270" y="458318"/>
                  </a:lnTo>
                  <a:lnTo>
                    <a:pt x="31975" y="420569"/>
                  </a:lnTo>
                  <a:lnTo>
                    <a:pt x="14605" y="379231"/>
                  </a:lnTo>
                  <a:lnTo>
                    <a:pt x="3749" y="334898"/>
                  </a:lnTo>
                  <a:lnTo>
                    <a:pt x="0" y="28816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4" name="object 124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822692" y="4998720"/>
              <a:ext cx="728472" cy="899159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098536" y="5265420"/>
              <a:ext cx="509016" cy="615696"/>
            </a:xfrm>
            <a:prstGeom prst="rect">
              <a:avLst/>
            </a:prstGeom>
          </p:spPr>
        </p:pic>
      </p:grpSp>
      <p:sp>
        <p:nvSpPr>
          <p:cNvPr id="126" name="object 126" descr=""/>
          <p:cNvSpPr txBox="1"/>
          <p:nvPr/>
        </p:nvSpPr>
        <p:spPr>
          <a:xfrm>
            <a:off x="8037576" y="5089905"/>
            <a:ext cx="40894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3200" spc="-25" b="1" i="1">
                <a:latin typeface="Calibri"/>
                <a:cs typeface="Calibri"/>
              </a:rPr>
              <a:t>k</a:t>
            </a:r>
            <a:r>
              <a:rPr dirty="0" baseline="-21164" sz="3150" spc="-37" b="1" i="1">
                <a:latin typeface="Calibri"/>
                <a:cs typeface="Calibri"/>
              </a:rPr>
              <a:t>5</a:t>
            </a:r>
            <a:endParaRPr baseline="-21164" sz="3150">
              <a:latin typeface="Calibri"/>
              <a:cs typeface="Calibri"/>
            </a:endParaRPr>
          </a:p>
        </p:txBody>
      </p:sp>
      <p:grpSp>
        <p:nvGrpSpPr>
          <p:cNvPr id="127" name="object 127" descr=""/>
          <p:cNvGrpSpPr/>
          <p:nvPr/>
        </p:nvGrpSpPr>
        <p:grpSpPr>
          <a:xfrm>
            <a:off x="5967984" y="5862826"/>
            <a:ext cx="805180" cy="899160"/>
            <a:chOff x="5967984" y="5862826"/>
            <a:chExt cx="805180" cy="899160"/>
          </a:xfrm>
        </p:grpSpPr>
        <p:sp>
          <p:nvSpPr>
            <p:cNvPr id="128" name="object 128" descr=""/>
            <p:cNvSpPr/>
            <p:nvPr/>
          </p:nvSpPr>
          <p:spPr>
            <a:xfrm>
              <a:off x="6043803" y="5946774"/>
              <a:ext cx="575945" cy="576580"/>
            </a:xfrm>
            <a:custGeom>
              <a:avLst/>
              <a:gdLst/>
              <a:ahLst/>
              <a:cxnLst/>
              <a:rect l="l" t="t" r="r" b="b"/>
              <a:pathLst>
                <a:path w="575945" h="576579">
                  <a:moveTo>
                    <a:pt x="287782" y="0"/>
                  </a:moveTo>
                  <a:lnTo>
                    <a:pt x="241086" y="3771"/>
                  </a:lnTo>
                  <a:lnTo>
                    <a:pt x="196795" y="14689"/>
                  </a:lnTo>
                  <a:lnTo>
                    <a:pt x="155500" y="32161"/>
                  </a:lnTo>
                  <a:lnTo>
                    <a:pt x="117793" y="55594"/>
                  </a:lnTo>
                  <a:lnTo>
                    <a:pt x="84264" y="84394"/>
                  </a:lnTo>
                  <a:lnTo>
                    <a:pt x="55506" y="117968"/>
                  </a:lnTo>
                  <a:lnTo>
                    <a:pt x="32109" y="155723"/>
                  </a:lnTo>
                  <a:lnTo>
                    <a:pt x="14664" y="197064"/>
                  </a:lnTo>
                  <a:lnTo>
                    <a:pt x="3764" y="241400"/>
                  </a:lnTo>
                  <a:lnTo>
                    <a:pt x="0" y="288137"/>
                  </a:lnTo>
                  <a:lnTo>
                    <a:pt x="3764" y="334873"/>
                  </a:lnTo>
                  <a:lnTo>
                    <a:pt x="14664" y="379208"/>
                  </a:lnTo>
                  <a:lnTo>
                    <a:pt x="32109" y="420549"/>
                  </a:lnTo>
                  <a:lnTo>
                    <a:pt x="55506" y="458302"/>
                  </a:lnTo>
                  <a:lnTo>
                    <a:pt x="84264" y="491874"/>
                  </a:lnTo>
                  <a:lnTo>
                    <a:pt x="117793" y="520672"/>
                  </a:lnTo>
                  <a:lnTo>
                    <a:pt x="155500" y="544103"/>
                  </a:lnTo>
                  <a:lnTo>
                    <a:pt x="196795" y="561574"/>
                  </a:lnTo>
                  <a:lnTo>
                    <a:pt x="241086" y="572491"/>
                  </a:lnTo>
                  <a:lnTo>
                    <a:pt x="287782" y="576262"/>
                  </a:lnTo>
                  <a:lnTo>
                    <a:pt x="334477" y="572491"/>
                  </a:lnTo>
                  <a:lnTo>
                    <a:pt x="378768" y="561574"/>
                  </a:lnTo>
                  <a:lnTo>
                    <a:pt x="420063" y="544103"/>
                  </a:lnTo>
                  <a:lnTo>
                    <a:pt x="457770" y="520672"/>
                  </a:lnTo>
                  <a:lnTo>
                    <a:pt x="491299" y="491874"/>
                  </a:lnTo>
                  <a:lnTo>
                    <a:pt x="520057" y="458302"/>
                  </a:lnTo>
                  <a:lnTo>
                    <a:pt x="543454" y="420549"/>
                  </a:lnTo>
                  <a:lnTo>
                    <a:pt x="560899" y="379208"/>
                  </a:lnTo>
                  <a:lnTo>
                    <a:pt x="571799" y="334873"/>
                  </a:lnTo>
                  <a:lnTo>
                    <a:pt x="575564" y="288137"/>
                  </a:lnTo>
                  <a:lnTo>
                    <a:pt x="571799" y="241400"/>
                  </a:lnTo>
                  <a:lnTo>
                    <a:pt x="560899" y="197064"/>
                  </a:lnTo>
                  <a:lnTo>
                    <a:pt x="543454" y="155723"/>
                  </a:lnTo>
                  <a:lnTo>
                    <a:pt x="520057" y="117968"/>
                  </a:lnTo>
                  <a:lnTo>
                    <a:pt x="491299" y="84394"/>
                  </a:lnTo>
                  <a:lnTo>
                    <a:pt x="457770" y="55594"/>
                  </a:lnTo>
                  <a:lnTo>
                    <a:pt x="420063" y="32161"/>
                  </a:lnTo>
                  <a:lnTo>
                    <a:pt x="378768" y="14689"/>
                  </a:lnTo>
                  <a:lnTo>
                    <a:pt x="334477" y="3771"/>
                  </a:lnTo>
                  <a:lnTo>
                    <a:pt x="28778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6043803" y="5946774"/>
              <a:ext cx="575945" cy="576580"/>
            </a:xfrm>
            <a:custGeom>
              <a:avLst/>
              <a:gdLst/>
              <a:ahLst/>
              <a:cxnLst/>
              <a:rect l="l" t="t" r="r" b="b"/>
              <a:pathLst>
                <a:path w="575945" h="576579">
                  <a:moveTo>
                    <a:pt x="0" y="288137"/>
                  </a:moveTo>
                  <a:lnTo>
                    <a:pt x="3764" y="241400"/>
                  </a:lnTo>
                  <a:lnTo>
                    <a:pt x="14664" y="197064"/>
                  </a:lnTo>
                  <a:lnTo>
                    <a:pt x="32109" y="155723"/>
                  </a:lnTo>
                  <a:lnTo>
                    <a:pt x="55506" y="117968"/>
                  </a:lnTo>
                  <a:lnTo>
                    <a:pt x="84264" y="84394"/>
                  </a:lnTo>
                  <a:lnTo>
                    <a:pt x="117793" y="55594"/>
                  </a:lnTo>
                  <a:lnTo>
                    <a:pt x="155500" y="32161"/>
                  </a:lnTo>
                  <a:lnTo>
                    <a:pt x="196795" y="14689"/>
                  </a:lnTo>
                  <a:lnTo>
                    <a:pt x="241086" y="3771"/>
                  </a:lnTo>
                  <a:lnTo>
                    <a:pt x="287782" y="0"/>
                  </a:lnTo>
                  <a:lnTo>
                    <a:pt x="334477" y="3771"/>
                  </a:lnTo>
                  <a:lnTo>
                    <a:pt x="378768" y="14689"/>
                  </a:lnTo>
                  <a:lnTo>
                    <a:pt x="420063" y="32161"/>
                  </a:lnTo>
                  <a:lnTo>
                    <a:pt x="457770" y="55594"/>
                  </a:lnTo>
                  <a:lnTo>
                    <a:pt x="491299" y="84394"/>
                  </a:lnTo>
                  <a:lnTo>
                    <a:pt x="520057" y="117968"/>
                  </a:lnTo>
                  <a:lnTo>
                    <a:pt x="543454" y="155723"/>
                  </a:lnTo>
                  <a:lnTo>
                    <a:pt x="560899" y="197064"/>
                  </a:lnTo>
                  <a:lnTo>
                    <a:pt x="571799" y="241400"/>
                  </a:lnTo>
                  <a:lnTo>
                    <a:pt x="575564" y="288137"/>
                  </a:lnTo>
                  <a:lnTo>
                    <a:pt x="571799" y="334873"/>
                  </a:lnTo>
                  <a:lnTo>
                    <a:pt x="560899" y="379208"/>
                  </a:lnTo>
                  <a:lnTo>
                    <a:pt x="543454" y="420549"/>
                  </a:lnTo>
                  <a:lnTo>
                    <a:pt x="520057" y="458302"/>
                  </a:lnTo>
                  <a:lnTo>
                    <a:pt x="491299" y="491874"/>
                  </a:lnTo>
                  <a:lnTo>
                    <a:pt x="457770" y="520672"/>
                  </a:lnTo>
                  <a:lnTo>
                    <a:pt x="420063" y="544103"/>
                  </a:lnTo>
                  <a:lnTo>
                    <a:pt x="378768" y="561574"/>
                  </a:lnTo>
                  <a:lnTo>
                    <a:pt x="334477" y="572491"/>
                  </a:lnTo>
                  <a:lnTo>
                    <a:pt x="287782" y="576262"/>
                  </a:lnTo>
                  <a:lnTo>
                    <a:pt x="241086" y="572491"/>
                  </a:lnTo>
                  <a:lnTo>
                    <a:pt x="196795" y="561574"/>
                  </a:lnTo>
                  <a:lnTo>
                    <a:pt x="155500" y="544103"/>
                  </a:lnTo>
                  <a:lnTo>
                    <a:pt x="117793" y="520672"/>
                  </a:lnTo>
                  <a:lnTo>
                    <a:pt x="84264" y="491874"/>
                  </a:lnTo>
                  <a:lnTo>
                    <a:pt x="55506" y="458302"/>
                  </a:lnTo>
                  <a:lnTo>
                    <a:pt x="32109" y="420549"/>
                  </a:lnTo>
                  <a:lnTo>
                    <a:pt x="14664" y="379208"/>
                  </a:lnTo>
                  <a:lnTo>
                    <a:pt x="3764" y="334873"/>
                  </a:lnTo>
                  <a:lnTo>
                    <a:pt x="0" y="28813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967984" y="5862826"/>
              <a:ext cx="748284" cy="899160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263640" y="6129526"/>
              <a:ext cx="509015" cy="615696"/>
            </a:xfrm>
            <a:prstGeom prst="rect">
              <a:avLst/>
            </a:prstGeom>
          </p:spPr>
        </p:pic>
      </p:grpSp>
      <p:sp>
        <p:nvSpPr>
          <p:cNvPr id="132" name="object 132" descr=""/>
          <p:cNvSpPr txBox="1"/>
          <p:nvPr/>
        </p:nvSpPr>
        <p:spPr>
          <a:xfrm>
            <a:off x="6422897" y="6190284"/>
            <a:ext cx="163195" cy="3511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00" spc="15" b="1" i="1">
                <a:latin typeface="Calibri"/>
                <a:cs typeface="Calibri"/>
              </a:rPr>
              <a:t>2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133" name="object 133" descr=""/>
          <p:cNvGrpSpPr/>
          <p:nvPr/>
        </p:nvGrpSpPr>
        <p:grpSpPr>
          <a:xfrm>
            <a:off x="6734556" y="5864350"/>
            <a:ext cx="805180" cy="899160"/>
            <a:chOff x="6734556" y="5864350"/>
            <a:chExt cx="805180" cy="899160"/>
          </a:xfrm>
        </p:grpSpPr>
        <p:sp>
          <p:nvSpPr>
            <p:cNvPr id="134" name="object 134" descr=""/>
            <p:cNvSpPr/>
            <p:nvPr/>
          </p:nvSpPr>
          <p:spPr>
            <a:xfrm>
              <a:off x="6811264" y="5948362"/>
              <a:ext cx="570230" cy="576580"/>
            </a:xfrm>
            <a:custGeom>
              <a:avLst/>
              <a:gdLst/>
              <a:ahLst/>
              <a:cxnLst/>
              <a:rect l="l" t="t" r="r" b="b"/>
              <a:pathLst>
                <a:path w="570229" h="576579">
                  <a:moveTo>
                    <a:pt x="284987" y="0"/>
                  </a:moveTo>
                  <a:lnTo>
                    <a:pt x="238771" y="3771"/>
                  </a:lnTo>
                  <a:lnTo>
                    <a:pt x="194925" y="14689"/>
                  </a:lnTo>
                  <a:lnTo>
                    <a:pt x="154037" y="32161"/>
                  </a:lnTo>
                  <a:lnTo>
                    <a:pt x="116695" y="55594"/>
                  </a:lnTo>
                  <a:lnTo>
                    <a:pt x="83486" y="84394"/>
                  </a:lnTo>
                  <a:lnTo>
                    <a:pt x="54998" y="117968"/>
                  </a:lnTo>
                  <a:lnTo>
                    <a:pt x="31817" y="155723"/>
                  </a:lnTo>
                  <a:lnTo>
                    <a:pt x="14532" y="197064"/>
                  </a:lnTo>
                  <a:lnTo>
                    <a:pt x="3731" y="241400"/>
                  </a:lnTo>
                  <a:lnTo>
                    <a:pt x="0" y="288137"/>
                  </a:lnTo>
                  <a:lnTo>
                    <a:pt x="3731" y="334873"/>
                  </a:lnTo>
                  <a:lnTo>
                    <a:pt x="14532" y="379208"/>
                  </a:lnTo>
                  <a:lnTo>
                    <a:pt x="31817" y="420549"/>
                  </a:lnTo>
                  <a:lnTo>
                    <a:pt x="54998" y="458302"/>
                  </a:lnTo>
                  <a:lnTo>
                    <a:pt x="83486" y="491874"/>
                  </a:lnTo>
                  <a:lnTo>
                    <a:pt x="116695" y="520672"/>
                  </a:lnTo>
                  <a:lnTo>
                    <a:pt x="154037" y="544103"/>
                  </a:lnTo>
                  <a:lnTo>
                    <a:pt x="194925" y="561574"/>
                  </a:lnTo>
                  <a:lnTo>
                    <a:pt x="238771" y="572491"/>
                  </a:lnTo>
                  <a:lnTo>
                    <a:pt x="284987" y="576262"/>
                  </a:lnTo>
                  <a:lnTo>
                    <a:pt x="331204" y="572491"/>
                  </a:lnTo>
                  <a:lnTo>
                    <a:pt x="375050" y="561574"/>
                  </a:lnTo>
                  <a:lnTo>
                    <a:pt x="415938" y="544103"/>
                  </a:lnTo>
                  <a:lnTo>
                    <a:pt x="453280" y="520672"/>
                  </a:lnTo>
                  <a:lnTo>
                    <a:pt x="486489" y="491874"/>
                  </a:lnTo>
                  <a:lnTo>
                    <a:pt x="514977" y="458302"/>
                  </a:lnTo>
                  <a:lnTo>
                    <a:pt x="538158" y="420549"/>
                  </a:lnTo>
                  <a:lnTo>
                    <a:pt x="555443" y="379208"/>
                  </a:lnTo>
                  <a:lnTo>
                    <a:pt x="566244" y="334873"/>
                  </a:lnTo>
                  <a:lnTo>
                    <a:pt x="569976" y="288137"/>
                  </a:lnTo>
                  <a:lnTo>
                    <a:pt x="566244" y="241400"/>
                  </a:lnTo>
                  <a:lnTo>
                    <a:pt x="555443" y="197064"/>
                  </a:lnTo>
                  <a:lnTo>
                    <a:pt x="538158" y="155723"/>
                  </a:lnTo>
                  <a:lnTo>
                    <a:pt x="514977" y="117968"/>
                  </a:lnTo>
                  <a:lnTo>
                    <a:pt x="486489" y="84394"/>
                  </a:lnTo>
                  <a:lnTo>
                    <a:pt x="453280" y="55594"/>
                  </a:lnTo>
                  <a:lnTo>
                    <a:pt x="415938" y="32161"/>
                  </a:lnTo>
                  <a:lnTo>
                    <a:pt x="375050" y="14689"/>
                  </a:lnTo>
                  <a:lnTo>
                    <a:pt x="331204" y="3771"/>
                  </a:lnTo>
                  <a:lnTo>
                    <a:pt x="2849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6811264" y="5948362"/>
              <a:ext cx="570230" cy="576580"/>
            </a:xfrm>
            <a:custGeom>
              <a:avLst/>
              <a:gdLst/>
              <a:ahLst/>
              <a:cxnLst/>
              <a:rect l="l" t="t" r="r" b="b"/>
              <a:pathLst>
                <a:path w="570229" h="576579">
                  <a:moveTo>
                    <a:pt x="0" y="288137"/>
                  </a:moveTo>
                  <a:lnTo>
                    <a:pt x="3731" y="241400"/>
                  </a:lnTo>
                  <a:lnTo>
                    <a:pt x="14532" y="197064"/>
                  </a:lnTo>
                  <a:lnTo>
                    <a:pt x="31817" y="155723"/>
                  </a:lnTo>
                  <a:lnTo>
                    <a:pt x="54998" y="117968"/>
                  </a:lnTo>
                  <a:lnTo>
                    <a:pt x="83486" y="84394"/>
                  </a:lnTo>
                  <a:lnTo>
                    <a:pt x="116695" y="55594"/>
                  </a:lnTo>
                  <a:lnTo>
                    <a:pt x="154037" y="32161"/>
                  </a:lnTo>
                  <a:lnTo>
                    <a:pt x="194925" y="14689"/>
                  </a:lnTo>
                  <a:lnTo>
                    <a:pt x="238771" y="3771"/>
                  </a:lnTo>
                  <a:lnTo>
                    <a:pt x="284987" y="0"/>
                  </a:lnTo>
                  <a:lnTo>
                    <a:pt x="331204" y="3771"/>
                  </a:lnTo>
                  <a:lnTo>
                    <a:pt x="375050" y="14689"/>
                  </a:lnTo>
                  <a:lnTo>
                    <a:pt x="415938" y="32161"/>
                  </a:lnTo>
                  <a:lnTo>
                    <a:pt x="453280" y="55594"/>
                  </a:lnTo>
                  <a:lnTo>
                    <a:pt x="486489" y="84394"/>
                  </a:lnTo>
                  <a:lnTo>
                    <a:pt x="514977" y="117968"/>
                  </a:lnTo>
                  <a:lnTo>
                    <a:pt x="538158" y="155723"/>
                  </a:lnTo>
                  <a:lnTo>
                    <a:pt x="555443" y="197064"/>
                  </a:lnTo>
                  <a:lnTo>
                    <a:pt x="566244" y="241400"/>
                  </a:lnTo>
                  <a:lnTo>
                    <a:pt x="569976" y="288137"/>
                  </a:lnTo>
                  <a:lnTo>
                    <a:pt x="566244" y="334873"/>
                  </a:lnTo>
                  <a:lnTo>
                    <a:pt x="555443" y="379208"/>
                  </a:lnTo>
                  <a:lnTo>
                    <a:pt x="538158" y="420549"/>
                  </a:lnTo>
                  <a:lnTo>
                    <a:pt x="514977" y="458302"/>
                  </a:lnTo>
                  <a:lnTo>
                    <a:pt x="486489" y="491874"/>
                  </a:lnTo>
                  <a:lnTo>
                    <a:pt x="453280" y="520672"/>
                  </a:lnTo>
                  <a:lnTo>
                    <a:pt x="415938" y="544103"/>
                  </a:lnTo>
                  <a:lnTo>
                    <a:pt x="375050" y="561574"/>
                  </a:lnTo>
                  <a:lnTo>
                    <a:pt x="331204" y="572491"/>
                  </a:lnTo>
                  <a:lnTo>
                    <a:pt x="284987" y="576262"/>
                  </a:lnTo>
                  <a:lnTo>
                    <a:pt x="238771" y="572491"/>
                  </a:lnTo>
                  <a:lnTo>
                    <a:pt x="194925" y="561574"/>
                  </a:lnTo>
                  <a:lnTo>
                    <a:pt x="154037" y="544103"/>
                  </a:lnTo>
                  <a:lnTo>
                    <a:pt x="116695" y="520672"/>
                  </a:lnTo>
                  <a:lnTo>
                    <a:pt x="83486" y="491874"/>
                  </a:lnTo>
                  <a:lnTo>
                    <a:pt x="54998" y="458302"/>
                  </a:lnTo>
                  <a:lnTo>
                    <a:pt x="31817" y="420549"/>
                  </a:lnTo>
                  <a:lnTo>
                    <a:pt x="14532" y="379208"/>
                  </a:lnTo>
                  <a:lnTo>
                    <a:pt x="3731" y="334873"/>
                  </a:lnTo>
                  <a:lnTo>
                    <a:pt x="0" y="28813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6" name="object 136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734556" y="5864350"/>
              <a:ext cx="748283" cy="899160"/>
            </a:xfrm>
            <a:prstGeom prst="rect">
              <a:avLst/>
            </a:prstGeom>
          </p:spPr>
        </p:pic>
        <p:pic>
          <p:nvPicPr>
            <p:cNvPr id="137" name="object 137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030212" y="6131050"/>
              <a:ext cx="509016" cy="615696"/>
            </a:xfrm>
            <a:prstGeom prst="rect">
              <a:avLst/>
            </a:prstGeom>
          </p:spPr>
        </p:pic>
      </p:grpSp>
      <p:sp>
        <p:nvSpPr>
          <p:cNvPr id="138" name="object 138" descr=""/>
          <p:cNvSpPr txBox="1"/>
          <p:nvPr/>
        </p:nvSpPr>
        <p:spPr>
          <a:xfrm>
            <a:off x="7189469" y="6191503"/>
            <a:ext cx="163195" cy="3517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00" spc="15" b="1" i="1">
                <a:latin typeface="Calibri"/>
                <a:cs typeface="Calibri"/>
              </a:rPr>
              <a:t>3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139" name="object 139" descr=""/>
          <p:cNvGrpSpPr/>
          <p:nvPr/>
        </p:nvGrpSpPr>
        <p:grpSpPr>
          <a:xfrm>
            <a:off x="7438643" y="5864350"/>
            <a:ext cx="805180" cy="899160"/>
            <a:chOff x="7438643" y="5864350"/>
            <a:chExt cx="805180" cy="899160"/>
          </a:xfrm>
        </p:grpSpPr>
        <p:sp>
          <p:nvSpPr>
            <p:cNvPr id="140" name="object 140" descr=""/>
            <p:cNvSpPr/>
            <p:nvPr/>
          </p:nvSpPr>
          <p:spPr>
            <a:xfrm>
              <a:off x="7515224" y="5948362"/>
              <a:ext cx="575945" cy="576580"/>
            </a:xfrm>
            <a:custGeom>
              <a:avLst/>
              <a:gdLst/>
              <a:ahLst/>
              <a:cxnLst/>
              <a:rect l="l" t="t" r="r" b="b"/>
              <a:pathLst>
                <a:path w="575945" h="576579">
                  <a:moveTo>
                    <a:pt x="287908" y="0"/>
                  </a:moveTo>
                  <a:lnTo>
                    <a:pt x="241209" y="3771"/>
                  </a:lnTo>
                  <a:lnTo>
                    <a:pt x="196908" y="14689"/>
                  </a:lnTo>
                  <a:lnTo>
                    <a:pt x="155599" y="32161"/>
                  </a:lnTo>
                  <a:lnTo>
                    <a:pt x="117875" y="55594"/>
                  </a:lnTo>
                  <a:lnTo>
                    <a:pt x="84328" y="84394"/>
                  </a:lnTo>
                  <a:lnTo>
                    <a:pt x="55550" y="117968"/>
                  </a:lnTo>
                  <a:lnTo>
                    <a:pt x="32136" y="155723"/>
                  </a:lnTo>
                  <a:lnTo>
                    <a:pt x="14678" y="197064"/>
                  </a:lnTo>
                  <a:lnTo>
                    <a:pt x="3768" y="241400"/>
                  </a:lnTo>
                  <a:lnTo>
                    <a:pt x="0" y="288137"/>
                  </a:lnTo>
                  <a:lnTo>
                    <a:pt x="3768" y="334873"/>
                  </a:lnTo>
                  <a:lnTo>
                    <a:pt x="14678" y="379208"/>
                  </a:lnTo>
                  <a:lnTo>
                    <a:pt x="32136" y="420549"/>
                  </a:lnTo>
                  <a:lnTo>
                    <a:pt x="55550" y="458302"/>
                  </a:lnTo>
                  <a:lnTo>
                    <a:pt x="84328" y="491874"/>
                  </a:lnTo>
                  <a:lnTo>
                    <a:pt x="117875" y="520672"/>
                  </a:lnTo>
                  <a:lnTo>
                    <a:pt x="155599" y="544103"/>
                  </a:lnTo>
                  <a:lnTo>
                    <a:pt x="196908" y="561574"/>
                  </a:lnTo>
                  <a:lnTo>
                    <a:pt x="241209" y="572491"/>
                  </a:lnTo>
                  <a:lnTo>
                    <a:pt x="287908" y="576262"/>
                  </a:lnTo>
                  <a:lnTo>
                    <a:pt x="334574" y="572491"/>
                  </a:lnTo>
                  <a:lnTo>
                    <a:pt x="378847" y="561574"/>
                  </a:lnTo>
                  <a:lnTo>
                    <a:pt x="420134" y="544103"/>
                  </a:lnTo>
                  <a:lnTo>
                    <a:pt x="457843" y="520672"/>
                  </a:lnTo>
                  <a:lnTo>
                    <a:pt x="491378" y="491874"/>
                  </a:lnTo>
                  <a:lnTo>
                    <a:pt x="520148" y="458302"/>
                  </a:lnTo>
                  <a:lnTo>
                    <a:pt x="543557" y="420549"/>
                  </a:lnTo>
                  <a:lnTo>
                    <a:pt x="561013" y="379208"/>
                  </a:lnTo>
                  <a:lnTo>
                    <a:pt x="571922" y="334873"/>
                  </a:lnTo>
                  <a:lnTo>
                    <a:pt x="575691" y="288137"/>
                  </a:lnTo>
                  <a:lnTo>
                    <a:pt x="571922" y="241400"/>
                  </a:lnTo>
                  <a:lnTo>
                    <a:pt x="561013" y="197064"/>
                  </a:lnTo>
                  <a:lnTo>
                    <a:pt x="543557" y="155723"/>
                  </a:lnTo>
                  <a:lnTo>
                    <a:pt x="520148" y="117968"/>
                  </a:lnTo>
                  <a:lnTo>
                    <a:pt x="491378" y="84394"/>
                  </a:lnTo>
                  <a:lnTo>
                    <a:pt x="457843" y="55594"/>
                  </a:lnTo>
                  <a:lnTo>
                    <a:pt x="420134" y="32161"/>
                  </a:lnTo>
                  <a:lnTo>
                    <a:pt x="378847" y="14689"/>
                  </a:lnTo>
                  <a:lnTo>
                    <a:pt x="334574" y="3771"/>
                  </a:lnTo>
                  <a:lnTo>
                    <a:pt x="28790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7515224" y="5948362"/>
              <a:ext cx="575945" cy="576580"/>
            </a:xfrm>
            <a:custGeom>
              <a:avLst/>
              <a:gdLst/>
              <a:ahLst/>
              <a:cxnLst/>
              <a:rect l="l" t="t" r="r" b="b"/>
              <a:pathLst>
                <a:path w="575945" h="576579">
                  <a:moveTo>
                    <a:pt x="0" y="288137"/>
                  </a:moveTo>
                  <a:lnTo>
                    <a:pt x="3768" y="241400"/>
                  </a:lnTo>
                  <a:lnTo>
                    <a:pt x="14678" y="197064"/>
                  </a:lnTo>
                  <a:lnTo>
                    <a:pt x="32136" y="155723"/>
                  </a:lnTo>
                  <a:lnTo>
                    <a:pt x="55550" y="117968"/>
                  </a:lnTo>
                  <a:lnTo>
                    <a:pt x="84328" y="84394"/>
                  </a:lnTo>
                  <a:lnTo>
                    <a:pt x="117875" y="55594"/>
                  </a:lnTo>
                  <a:lnTo>
                    <a:pt x="155599" y="32161"/>
                  </a:lnTo>
                  <a:lnTo>
                    <a:pt x="196908" y="14689"/>
                  </a:lnTo>
                  <a:lnTo>
                    <a:pt x="241209" y="3771"/>
                  </a:lnTo>
                  <a:lnTo>
                    <a:pt x="287908" y="0"/>
                  </a:lnTo>
                  <a:lnTo>
                    <a:pt x="334574" y="3771"/>
                  </a:lnTo>
                  <a:lnTo>
                    <a:pt x="378847" y="14689"/>
                  </a:lnTo>
                  <a:lnTo>
                    <a:pt x="420134" y="32161"/>
                  </a:lnTo>
                  <a:lnTo>
                    <a:pt x="457843" y="55594"/>
                  </a:lnTo>
                  <a:lnTo>
                    <a:pt x="491378" y="84394"/>
                  </a:lnTo>
                  <a:lnTo>
                    <a:pt x="520148" y="117968"/>
                  </a:lnTo>
                  <a:lnTo>
                    <a:pt x="543557" y="155723"/>
                  </a:lnTo>
                  <a:lnTo>
                    <a:pt x="561013" y="197064"/>
                  </a:lnTo>
                  <a:lnTo>
                    <a:pt x="571922" y="241400"/>
                  </a:lnTo>
                  <a:lnTo>
                    <a:pt x="575691" y="288137"/>
                  </a:lnTo>
                  <a:lnTo>
                    <a:pt x="571922" y="334873"/>
                  </a:lnTo>
                  <a:lnTo>
                    <a:pt x="561013" y="379208"/>
                  </a:lnTo>
                  <a:lnTo>
                    <a:pt x="543557" y="420549"/>
                  </a:lnTo>
                  <a:lnTo>
                    <a:pt x="520148" y="458302"/>
                  </a:lnTo>
                  <a:lnTo>
                    <a:pt x="491378" y="491874"/>
                  </a:lnTo>
                  <a:lnTo>
                    <a:pt x="457843" y="520672"/>
                  </a:lnTo>
                  <a:lnTo>
                    <a:pt x="420134" y="544103"/>
                  </a:lnTo>
                  <a:lnTo>
                    <a:pt x="378847" y="561574"/>
                  </a:lnTo>
                  <a:lnTo>
                    <a:pt x="334574" y="572491"/>
                  </a:lnTo>
                  <a:lnTo>
                    <a:pt x="287908" y="576262"/>
                  </a:lnTo>
                  <a:lnTo>
                    <a:pt x="241209" y="572491"/>
                  </a:lnTo>
                  <a:lnTo>
                    <a:pt x="196908" y="561574"/>
                  </a:lnTo>
                  <a:lnTo>
                    <a:pt x="155599" y="544103"/>
                  </a:lnTo>
                  <a:lnTo>
                    <a:pt x="117875" y="520672"/>
                  </a:lnTo>
                  <a:lnTo>
                    <a:pt x="84328" y="491874"/>
                  </a:lnTo>
                  <a:lnTo>
                    <a:pt x="55550" y="458302"/>
                  </a:lnTo>
                  <a:lnTo>
                    <a:pt x="32136" y="420549"/>
                  </a:lnTo>
                  <a:lnTo>
                    <a:pt x="14678" y="379208"/>
                  </a:lnTo>
                  <a:lnTo>
                    <a:pt x="3768" y="334873"/>
                  </a:lnTo>
                  <a:lnTo>
                    <a:pt x="0" y="28813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2" name="object 142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438643" y="5864350"/>
              <a:ext cx="748283" cy="899160"/>
            </a:xfrm>
            <a:prstGeom prst="rect">
              <a:avLst/>
            </a:prstGeom>
          </p:spPr>
        </p:pic>
        <p:pic>
          <p:nvPicPr>
            <p:cNvPr id="143" name="object 143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734299" y="6131050"/>
              <a:ext cx="509016" cy="615696"/>
            </a:xfrm>
            <a:prstGeom prst="rect">
              <a:avLst/>
            </a:prstGeom>
          </p:spPr>
        </p:pic>
      </p:grpSp>
      <p:sp>
        <p:nvSpPr>
          <p:cNvPr id="144" name="object 144" descr=""/>
          <p:cNvSpPr txBox="1"/>
          <p:nvPr/>
        </p:nvSpPr>
        <p:spPr>
          <a:xfrm>
            <a:off x="7894446" y="6191503"/>
            <a:ext cx="163195" cy="3517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00" spc="15" b="1" i="1">
                <a:latin typeface="Calibri"/>
                <a:cs typeface="Calibri"/>
              </a:rPr>
              <a:t>4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145" name="object 145" descr=""/>
          <p:cNvGrpSpPr/>
          <p:nvPr/>
        </p:nvGrpSpPr>
        <p:grpSpPr>
          <a:xfrm>
            <a:off x="8208264" y="5864350"/>
            <a:ext cx="805180" cy="899160"/>
            <a:chOff x="8208264" y="5864350"/>
            <a:chExt cx="805180" cy="899160"/>
          </a:xfrm>
        </p:grpSpPr>
        <p:sp>
          <p:nvSpPr>
            <p:cNvPr id="146" name="object 146" descr=""/>
            <p:cNvSpPr/>
            <p:nvPr/>
          </p:nvSpPr>
          <p:spPr>
            <a:xfrm>
              <a:off x="8284210" y="5948362"/>
              <a:ext cx="575945" cy="576580"/>
            </a:xfrm>
            <a:custGeom>
              <a:avLst/>
              <a:gdLst/>
              <a:ahLst/>
              <a:cxnLst/>
              <a:rect l="l" t="t" r="r" b="b"/>
              <a:pathLst>
                <a:path w="575945" h="576579">
                  <a:moveTo>
                    <a:pt x="287782" y="0"/>
                  </a:moveTo>
                  <a:lnTo>
                    <a:pt x="241116" y="3771"/>
                  </a:lnTo>
                  <a:lnTo>
                    <a:pt x="196843" y="14689"/>
                  </a:lnTo>
                  <a:lnTo>
                    <a:pt x="155556" y="32161"/>
                  </a:lnTo>
                  <a:lnTo>
                    <a:pt x="117847" y="55594"/>
                  </a:lnTo>
                  <a:lnTo>
                    <a:pt x="84312" y="84394"/>
                  </a:lnTo>
                  <a:lnTo>
                    <a:pt x="55542" y="117968"/>
                  </a:lnTo>
                  <a:lnTo>
                    <a:pt x="32133" y="155723"/>
                  </a:lnTo>
                  <a:lnTo>
                    <a:pt x="14677" y="197064"/>
                  </a:lnTo>
                  <a:lnTo>
                    <a:pt x="3768" y="241400"/>
                  </a:lnTo>
                  <a:lnTo>
                    <a:pt x="0" y="288137"/>
                  </a:lnTo>
                  <a:lnTo>
                    <a:pt x="3768" y="334873"/>
                  </a:lnTo>
                  <a:lnTo>
                    <a:pt x="14677" y="379208"/>
                  </a:lnTo>
                  <a:lnTo>
                    <a:pt x="32133" y="420549"/>
                  </a:lnTo>
                  <a:lnTo>
                    <a:pt x="55542" y="458302"/>
                  </a:lnTo>
                  <a:lnTo>
                    <a:pt x="84312" y="491874"/>
                  </a:lnTo>
                  <a:lnTo>
                    <a:pt x="117847" y="520672"/>
                  </a:lnTo>
                  <a:lnTo>
                    <a:pt x="155556" y="544103"/>
                  </a:lnTo>
                  <a:lnTo>
                    <a:pt x="196843" y="561574"/>
                  </a:lnTo>
                  <a:lnTo>
                    <a:pt x="241116" y="572491"/>
                  </a:lnTo>
                  <a:lnTo>
                    <a:pt x="287782" y="576262"/>
                  </a:lnTo>
                  <a:lnTo>
                    <a:pt x="334481" y="572491"/>
                  </a:lnTo>
                  <a:lnTo>
                    <a:pt x="378782" y="561574"/>
                  </a:lnTo>
                  <a:lnTo>
                    <a:pt x="420091" y="544103"/>
                  </a:lnTo>
                  <a:lnTo>
                    <a:pt x="457815" y="520672"/>
                  </a:lnTo>
                  <a:lnTo>
                    <a:pt x="491362" y="491874"/>
                  </a:lnTo>
                  <a:lnTo>
                    <a:pt x="520140" y="458302"/>
                  </a:lnTo>
                  <a:lnTo>
                    <a:pt x="543554" y="420549"/>
                  </a:lnTo>
                  <a:lnTo>
                    <a:pt x="561012" y="379208"/>
                  </a:lnTo>
                  <a:lnTo>
                    <a:pt x="571922" y="334873"/>
                  </a:lnTo>
                  <a:lnTo>
                    <a:pt x="575691" y="288137"/>
                  </a:lnTo>
                  <a:lnTo>
                    <a:pt x="571922" y="241400"/>
                  </a:lnTo>
                  <a:lnTo>
                    <a:pt x="561012" y="197064"/>
                  </a:lnTo>
                  <a:lnTo>
                    <a:pt x="543554" y="155723"/>
                  </a:lnTo>
                  <a:lnTo>
                    <a:pt x="520140" y="117968"/>
                  </a:lnTo>
                  <a:lnTo>
                    <a:pt x="491362" y="84394"/>
                  </a:lnTo>
                  <a:lnTo>
                    <a:pt x="457815" y="55594"/>
                  </a:lnTo>
                  <a:lnTo>
                    <a:pt x="420091" y="32161"/>
                  </a:lnTo>
                  <a:lnTo>
                    <a:pt x="378782" y="14689"/>
                  </a:lnTo>
                  <a:lnTo>
                    <a:pt x="334481" y="3771"/>
                  </a:lnTo>
                  <a:lnTo>
                    <a:pt x="28778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8284210" y="5948362"/>
              <a:ext cx="575945" cy="576580"/>
            </a:xfrm>
            <a:custGeom>
              <a:avLst/>
              <a:gdLst/>
              <a:ahLst/>
              <a:cxnLst/>
              <a:rect l="l" t="t" r="r" b="b"/>
              <a:pathLst>
                <a:path w="575945" h="576579">
                  <a:moveTo>
                    <a:pt x="0" y="288137"/>
                  </a:moveTo>
                  <a:lnTo>
                    <a:pt x="3768" y="241400"/>
                  </a:lnTo>
                  <a:lnTo>
                    <a:pt x="14677" y="197064"/>
                  </a:lnTo>
                  <a:lnTo>
                    <a:pt x="32133" y="155723"/>
                  </a:lnTo>
                  <a:lnTo>
                    <a:pt x="55542" y="117968"/>
                  </a:lnTo>
                  <a:lnTo>
                    <a:pt x="84312" y="84394"/>
                  </a:lnTo>
                  <a:lnTo>
                    <a:pt x="117847" y="55594"/>
                  </a:lnTo>
                  <a:lnTo>
                    <a:pt x="155556" y="32161"/>
                  </a:lnTo>
                  <a:lnTo>
                    <a:pt x="196843" y="14689"/>
                  </a:lnTo>
                  <a:lnTo>
                    <a:pt x="241116" y="3771"/>
                  </a:lnTo>
                  <a:lnTo>
                    <a:pt x="287782" y="0"/>
                  </a:lnTo>
                  <a:lnTo>
                    <a:pt x="334481" y="3771"/>
                  </a:lnTo>
                  <a:lnTo>
                    <a:pt x="378782" y="14689"/>
                  </a:lnTo>
                  <a:lnTo>
                    <a:pt x="420091" y="32161"/>
                  </a:lnTo>
                  <a:lnTo>
                    <a:pt x="457815" y="55594"/>
                  </a:lnTo>
                  <a:lnTo>
                    <a:pt x="491362" y="84394"/>
                  </a:lnTo>
                  <a:lnTo>
                    <a:pt x="520140" y="117968"/>
                  </a:lnTo>
                  <a:lnTo>
                    <a:pt x="543554" y="155723"/>
                  </a:lnTo>
                  <a:lnTo>
                    <a:pt x="561012" y="197064"/>
                  </a:lnTo>
                  <a:lnTo>
                    <a:pt x="571922" y="241400"/>
                  </a:lnTo>
                  <a:lnTo>
                    <a:pt x="575691" y="288137"/>
                  </a:lnTo>
                  <a:lnTo>
                    <a:pt x="571922" y="334873"/>
                  </a:lnTo>
                  <a:lnTo>
                    <a:pt x="561012" y="379208"/>
                  </a:lnTo>
                  <a:lnTo>
                    <a:pt x="543554" y="420549"/>
                  </a:lnTo>
                  <a:lnTo>
                    <a:pt x="520140" y="458302"/>
                  </a:lnTo>
                  <a:lnTo>
                    <a:pt x="491362" y="491874"/>
                  </a:lnTo>
                  <a:lnTo>
                    <a:pt x="457815" y="520672"/>
                  </a:lnTo>
                  <a:lnTo>
                    <a:pt x="420091" y="544103"/>
                  </a:lnTo>
                  <a:lnTo>
                    <a:pt x="378782" y="561574"/>
                  </a:lnTo>
                  <a:lnTo>
                    <a:pt x="334481" y="572491"/>
                  </a:lnTo>
                  <a:lnTo>
                    <a:pt x="287782" y="576262"/>
                  </a:lnTo>
                  <a:lnTo>
                    <a:pt x="241116" y="572491"/>
                  </a:lnTo>
                  <a:lnTo>
                    <a:pt x="196843" y="561574"/>
                  </a:lnTo>
                  <a:lnTo>
                    <a:pt x="155556" y="544103"/>
                  </a:lnTo>
                  <a:lnTo>
                    <a:pt x="117847" y="520672"/>
                  </a:lnTo>
                  <a:lnTo>
                    <a:pt x="84312" y="491874"/>
                  </a:lnTo>
                  <a:lnTo>
                    <a:pt x="55542" y="458302"/>
                  </a:lnTo>
                  <a:lnTo>
                    <a:pt x="32133" y="420549"/>
                  </a:lnTo>
                  <a:lnTo>
                    <a:pt x="14677" y="379208"/>
                  </a:lnTo>
                  <a:lnTo>
                    <a:pt x="3768" y="334873"/>
                  </a:lnTo>
                  <a:lnTo>
                    <a:pt x="0" y="28813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8" name="object 148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208264" y="5864350"/>
              <a:ext cx="748283" cy="899160"/>
            </a:xfrm>
            <a:prstGeom prst="rect">
              <a:avLst/>
            </a:prstGeom>
          </p:spPr>
        </p:pic>
        <p:pic>
          <p:nvPicPr>
            <p:cNvPr id="149" name="object 149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503920" y="6131050"/>
              <a:ext cx="509016" cy="615696"/>
            </a:xfrm>
            <a:prstGeom prst="rect">
              <a:avLst/>
            </a:prstGeom>
          </p:spPr>
        </p:pic>
      </p:grpSp>
      <p:sp>
        <p:nvSpPr>
          <p:cNvPr id="150" name="object 150" descr=""/>
          <p:cNvSpPr txBox="1"/>
          <p:nvPr/>
        </p:nvSpPr>
        <p:spPr>
          <a:xfrm>
            <a:off x="6974585" y="5955284"/>
            <a:ext cx="171450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17550" algn="l"/>
                <a:tab pos="1486535" algn="l"/>
              </a:tabLst>
            </a:pPr>
            <a:r>
              <a:rPr dirty="0" sz="3200" spc="-50" b="1" i="1">
                <a:latin typeface="Calibri"/>
                <a:cs typeface="Calibri"/>
              </a:rPr>
              <a:t>d</a:t>
            </a:r>
            <a:r>
              <a:rPr dirty="0" sz="3200" b="1" i="1">
                <a:latin typeface="Calibri"/>
                <a:cs typeface="Calibri"/>
              </a:rPr>
              <a:t>	</a:t>
            </a:r>
            <a:r>
              <a:rPr dirty="0" sz="3200" spc="-50" b="1" i="1">
                <a:latin typeface="Calibri"/>
                <a:cs typeface="Calibri"/>
              </a:rPr>
              <a:t>d</a:t>
            </a:r>
            <a:r>
              <a:rPr dirty="0" sz="3200" b="1" i="1">
                <a:latin typeface="Calibri"/>
                <a:cs typeface="Calibri"/>
              </a:rPr>
              <a:t>	</a:t>
            </a:r>
            <a:r>
              <a:rPr dirty="0" sz="3200" spc="-50" b="1" i="1">
                <a:latin typeface="Calibri"/>
                <a:cs typeface="Calibri"/>
              </a:rPr>
              <a:t>d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51" name="object 151" descr=""/>
          <p:cNvSpPr txBox="1"/>
          <p:nvPr/>
        </p:nvSpPr>
        <p:spPr>
          <a:xfrm>
            <a:off x="8663431" y="6191503"/>
            <a:ext cx="163195" cy="3517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00" spc="15" b="1" i="1">
                <a:latin typeface="Calibri"/>
                <a:cs typeface="Calibri"/>
              </a:rPr>
              <a:t>5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52" name="object 152" descr=""/>
          <p:cNvSpPr/>
          <p:nvPr/>
        </p:nvSpPr>
        <p:spPr>
          <a:xfrm>
            <a:off x="5211317" y="3714750"/>
            <a:ext cx="3263900" cy="2305050"/>
          </a:xfrm>
          <a:custGeom>
            <a:avLst/>
            <a:gdLst/>
            <a:ahLst/>
            <a:cxnLst/>
            <a:rect l="l" t="t" r="r" b="b"/>
            <a:pathLst>
              <a:path w="3263900" h="2305050">
                <a:moveTo>
                  <a:pt x="1152652" y="0"/>
                </a:moveTo>
                <a:lnTo>
                  <a:pt x="512191" y="504825"/>
                </a:lnTo>
              </a:path>
              <a:path w="3263900" h="2305050">
                <a:moveTo>
                  <a:pt x="1599946" y="0"/>
                </a:moveTo>
                <a:lnTo>
                  <a:pt x="2240534" y="433324"/>
                </a:lnTo>
              </a:path>
              <a:path w="3263900" h="2305050">
                <a:moveTo>
                  <a:pt x="191897" y="1008126"/>
                </a:moveTo>
                <a:lnTo>
                  <a:pt x="0" y="1368425"/>
                </a:lnTo>
              </a:path>
              <a:path w="3263900" h="2305050">
                <a:moveTo>
                  <a:pt x="448691" y="1008126"/>
                </a:moveTo>
                <a:lnTo>
                  <a:pt x="575691" y="1368425"/>
                </a:lnTo>
              </a:path>
              <a:path w="3263900" h="2305050">
                <a:moveTo>
                  <a:pt x="2112137" y="936625"/>
                </a:moveTo>
                <a:lnTo>
                  <a:pt x="1728342" y="1441450"/>
                </a:lnTo>
              </a:path>
              <a:path w="3263900" h="2305050">
                <a:moveTo>
                  <a:pt x="2560701" y="936625"/>
                </a:moveTo>
                <a:lnTo>
                  <a:pt x="2816098" y="1441450"/>
                </a:lnTo>
              </a:path>
              <a:path w="3263900" h="2305050">
                <a:moveTo>
                  <a:pt x="1408049" y="1873250"/>
                </a:moveTo>
                <a:lnTo>
                  <a:pt x="1216152" y="2233612"/>
                </a:lnTo>
              </a:path>
              <a:path w="3263900" h="2305050">
                <a:moveTo>
                  <a:pt x="1664842" y="1873250"/>
                </a:moveTo>
                <a:lnTo>
                  <a:pt x="1791842" y="2305050"/>
                </a:lnTo>
              </a:path>
              <a:path w="3263900" h="2305050">
                <a:moveTo>
                  <a:pt x="2879598" y="1944687"/>
                </a:moveTo>
                <a:lnTo>
                  <a:pt x="2687701" y="2233612"/>
                </a:lnTo>
              </a:path>
              <a:path w="3263900" h="2305050">
                <a:moveTo>
                  <a:pt x="3071495" y="1873250"/>
                </a:moveTo>
                <a:lnTo>
                  <a:pt x="3263391" y="22336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 descr=""/>
          <p:cNvSpPr txBox="1"/>
          <p:nvPr/>
        </p:nvSpPr>
        <p:spPr>
          <a:xfrm>
            <a:off x="5016492" y="6111256"/>
            <a:ext cx="337185" cy="498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240">
                <a:latin typeface="Symbol"/>
                <a:cs typeface="Symbol"/>
              </a:rPr>
              <a:t></a:t>
            </a:r>
            <a:endParaRPr sz="3100">
              <a:latin typeface="Symbol"/>
              <a:cs typeface="Symbol"/>
            </a:endParaRPr>
          </a:p>
        </p:txBody>
      </p:sp>
      <p:sp>
        <p:nvSpPr>
          <p:cNvPr id="154" name="object 154" descr=""/>
          <p:cNvSpPr txBox="1"/>
          <p:nvPr/>
        </p:nvSpPr>
        <p:spPr>
          <a:xfrm>
            <a:off x="3935221" y="6064934"/>
            <a:ext cx="531495" cy="498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50" b="1" i="1">
                <a:latin typeface="Times New Roman"/>
                <a:cs typeface="Times New Roman"/>
              </a:rPr>
              <a:t>i</a:t>
            </a:r>
            <a:r>
              <a:rPr dirty="0" sz="1850" spc="145" b="1" i="1">
                <a:latin typeface="Times New Roman"/>
                <a:cs typeface="Times New Roman"/>
              </a:rPr>
              <a:t> </a:t>
            </a:r>
            <a:r>
              <a:rPr dirty="0" baseline="-6272" sz="4650" spc="284">
                <a:latin typeface="Symbol"/>
                <a:cs typeface="Symbol"/>
              </a:rPr>
              <a:t></a:t>
            </a:r>
            <a:endParaRPr baseline="-6272" sz="4650">
              <a:latin typeface="Symbol"/>
              <a:cs typeface="Symbol"/>
            </a:endParaRPr>
          </a:p>
        </p:txBody>
      </p:sp>
      <p:sp>
        <p:nvSpPr>
          <p:cNvPr id="155" name="object 155" descr=""/>
          <p:cNvSpPr txBox="1"/>
          <p:nvPr/>
        </p:nvSpPr>
        <p:spPr>
          <a:xfrm>
            <a:off x="4077142" y="6472735"/>
            <a:ext cx="1343025" cy="3409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937260" algn="l"/>
              </a:tabLst>
            </a:pPr>
            <a:r>
              <a:rPr dirty="0" sz="2050" spc="35" i="1">
                <a:latin typeface="Times New Roman"/>
                <a:cs typeface="Times New Roman"/>
              </a:rPr>
              <a:t>i</a:t>
            </a:r>
            <a:r>
              <a:rPr dirty="0" sz="2050" spc="35">
                <a:latin typeface="Symbol"/>
                <a:cs typeface="Symbol"/>
              </a:rPr>
              <a:t></a:t>
            </a:r>
            <a:r>
              <a:rPr dirty="0" sz="2050" spc="35">
                <a:latin typeface="Times New Roman"/>
                <a:cs typeface="Times New Roman"/>
              </a:rPr>
              <a:t>1</a:t>
            </a:r>
            <a:r>
              <a:rPr dirty="0" sz="2050">
                <a:latin typeface="Times New Roman"/>
                <a:cs typeface="Times New Roman"/>
              </a:rPr>
              <a:t>	</a:t>
            </a:r>
            <a:r>
              <a:rPr dirty="0" sz="2050" spc="90" i="1">
                <a:latin typeface="Times New Roman"/>
                <a:cs typeface="Times New Roman"/>
              </a:rPr>
              <a:t>j</a:t>
            </a:r>
            <a:r>
              <a:rPr dirty="0" sz="2050" spc="90">
                <a:latin typeface="Symbol"/>
                <a:cs typeface="Symbol"/>
              </a:rPr>
              <a:t></a:t>
            </a:r>
            <a:r>
              <a:rPr dirty="0" sz="2050" spc="90">
                <a:latin typeface="Times New Roman"/>
                <a:cs typeface="Times New Roman"/>
              </a:rPr>
              <a:t>0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56" name="object 156" descr=""/>
          <p:cNvSpPr txBox="1"/>
          <p:nvPr/>
        </p:nvSpPr>
        <p:spPr>
          <a:xfrm>
            <a:off x="5531113" y="6273811"/>
            <a:ext cx="93345" cy="2882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55" i="1">
                <a:latin typeface="Times New Roman"/>
                <a:cs typeface="Times New Roman"/>
              </a:rPr>
              <a:t>j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57" name="object 157" descr=""/>
          <p:cNvSpPr txBox="1"/>
          <p:nvPr/>
        </p:nvSpPr>
        <p:spPr>
          <a:xfrm>
            <a:off x="4605960" y="6273811"/>
            <a:ext cx="93345" cy="2882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55" i="1">
                <a:latin typeface="Times New Roman"/>
                <a:cs typeface="Times New Roman"/>
              </a:rPr>
              <a:t>i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58" name="object 158" descr=""/>
          <p:cNvSpPr txBox="1"/>
          <p:nvPr/>
        </p:nvSpPr>
        <p:spPr>
          <a:xfrm>
            <a:off x="4153486" y="5913356"/>
            <a:ext cx="2332990" cy="61658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ts val="1625"/>
              </a:lnSpc>
              <a:spcBef>
                <a:spcPts val="120"/>
              </a:spcBef>
              <a:tabLst>
                <a:tab pos="950594" algn="l"/>
              </a:tabLst>
            </a:pPr>
            <a:r>
              <a:rPr dirty="0" sz="2050" spc="70" i="1">
                <a:latin typeface="Times New Roman"/>
                <a:cs typeface="Times New Roman"/>
              </a:rPr>
              <a:t>n</a:t>
            </a:r>
            <a:r>
              <a:rPr dirty="0" sz="2050" i="1">
                <a:latin typeface="Times New Roman"/>
                <a:cs typeface="Times New Roman"/>
              </a:rPr>
              <a:t>	</a:t>
            </a:r>
            <a:r>
              <a:rPr dirty="0" sz="2050" spc="60" i="1">
                <a:latin typeface="Times New Roman"/>
                <a:cs typeface="Times New Roman"/>
              </a:rPr>
              <a:t>n</a:t>
            </a:r>
            <a:endParaRPr sz="2050">
              <a:latin typeface="Times New Roman"/>
              <a:cs typeface="Times New Roman"/>
            </a:endParaRPr>
          </a:p>
          <a:p>
            <a:pPr marL="316865">
              <a:lnSpc>
                <a:spcPts val="3005"/>
              </a:lnSpc>
              <a:tabLst>
                <a:tab pos="1192530" algn="l"/>
                <a:tab pos="1519555" algn="l"/>
                <a:tab pos="2066925" algn="l"/>
              </a:tabLst>
            </a:pPr>
            <a:r>
              <a:rPr dirty="0" sz="2400" spc="130" i="1">
                <a:latin typeface="Times New Roman"/>
                <a:cs typeface="Times New Roman"/>
              </a:rPr>
              <a:t>p</a:t>
            </a:r>
            <a:r>
              <a:rPr dirty="0" sz="2400" spc="180" i="1">
                <a:latin typeface="Times New Roman"/>
                <a:cs typeface="Times New Roman"/>
              </a:rPr>
              <a:t> </a:t>
            </a:r>
            <a:r>
              <a:rPr dirty="0" sz="2400" spc="80">
                <a:latin typeface="Symbol"/>
                <a:cs typeface="Symbol"/>
              </a:rPr>
              <a:t></a:t>
            </a:r>
            <a:r>
              <a:rPr dirty="0" sz="2400">
                <a:latin typeface="Times New Roman"/>
                <a:cs typeface="Times New Roman"/>
              </a:rPr>
              <a:t>	</a:t>
            </a:r>
            <a:r>
              <a:rPr dirty="0" sz="2400" spc="80" i="1">
                <a:latin typeface="Times New Roman"/>
                <a:cs typeface="Times New Roman"/>
              </a:rPr>
              <a:t>q</a:t>
            </a:r>
            <a:r>
              <a:rPr dirty="0" sz="2400" i="1">
                <a:latin typeface="Times New Roman"/>
                <a:cs typeface="Times New Roman"/>
              </a:rPr>
              <a:t>	</a:t>
            </a:r>
            <a:r>
              <a:rPr dirty="0" sz="2400" spc="125">
                <a:latin typeface="Symbol"/>
                <a:cs typeface="Symbol"/>
              </a:rPr>
              <a:t></a:t>
            </a:r>
            <a:r>
              <a:rPr dirty="0" sz="2400" spc="125">
                <a:latin typeface="Times New Roman"/>
                <a:cs typeface="Times New Roman"/>
              </a:rPr>
              <a:t>1</a:t>
            </a:r>
            <a:r>
              <a:rPr dirty="0" sz="2400">
                <a:latin typeface="Times New Roman"/>
                <a:cs typeface="Times New Roman"/>
              </a:rPr>
              <a:t>	</a:t>
            </a:r>
            <a:r>
              <a:rPr dirty="0" baseline="8680" sz="4800" spc="-75" b="1" i="1">
                <a:latin typeface="Calibri"/>
                <a:cs typeface="Calibri"/>
              </a:rPr>
              <a:t>d</a:t>
            </a:r>
            <a:endParaRPr baseline="8680" sz="4800">
              <a:latin typeface="Calibri"/>
              <a:cs typeface="Calibri"/>
            </a:endParaRPr>
          </a:p>
        </p:txBody>
      </p:sp>
      <p:grpSp>
        <p:nvGrpSpPr>
          <p:cNvPr id="159" name="object 159" descr=""/>
          <p:cNvGrpSpPr/>
          <p:nvPr/>
        </p:nvGrpSpPr>
        <p:grpSpPr>
          <a:xfrm>
            <a:off x="1018032" y="1309116"/>
            <a:ext cx="3804285" cy="902335"/>
            <a:chOff x="1018032" y="1309116"/>
            <a:chExt cx="3804285" cy="902335"/>
          </a:xfrm>
        </p:grpSpPr>
        <p:sp>
          <p:nvSpPr>
            <p:cNvPr id="160" name="object 160" descr=""/>
            <p:cNvSpPr/>
            <p:nvPr/>
          </p:nvSpPr>
          <p:spPr>
            <a:xfrm>
              <a:off x="1179512" y="1412938"/>
              <a:ext cx="3584575" cy="503555"/>
            </a:xfrm>
            <a:custGeom>
              <a:avLst/>
              <a:gdLst/>
              <a:ahLst/>
              <a:cxnLst/>
              <a:rect l="l" t="t" r="r" b="b"/>
              <a:pathLst>
                <a:path w="3584575" h="503555">
                  <a:moveTo>
                    <a:pt x="0" y="503237"/>
                  </a:moveTo>
                  <a:lnTo>
                    <a:pt x="3584575" y="503237"/>
                  </a:lnTo>
                  <a:lnTo>
                    <a:pt x="3584575" y="0"/>
                  </a:lnTo>
                  <a:lnTo>
                    <a:pt x="0" y="0"/>
                  </a:lnTo>
                  <a:lnTo>
                    <a:pt x="0" y="503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1" name="object 161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018032" y="1309116"/>
              <a:ext cx="3803904" cy="902208"/>
            </a:xfrm>
            <a:prstGeom prst="rect">
              <a:avLst/>
            </a:prstGeom>
          </p:spPr>
        </p:pic>
      </p:grpSp>
      <p:sp>
        <p:nvSpPr>
          <p:cNvPr id="162" name="object 162" descr=""/>
          <p:cNvSpPr txBox="1"/>
          <p:nvPr/>
        </p:nvSpPr>
        <p:spPr>
          <a:xfrm>
            <a:off x="690067" y="1438782"/>
            <a:ext cx="388683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11284" sz="4800" spc="-75">
                <a:solidFill>
                  <a:srgbClr val="0000FF"/>
                </a:solidFill>
                <a:latin typeface="Times New Roman"/>
                <a:cs typeface="Times New Roman"/>
              </a:rPr>
              <a:t>– </a:t>
            </a:r>
            <a:r>
              <a:rPr dirty="0" baseline="11284" sz="4800" spc="-1777" b="1">
                <a:solidFill>
                  <a:srgbClr val="0000FF"/>
                </a:solidFill>
                <a:latin typeface="华文行楷"/>
                <a:cs typeface="华文行楷"/>
              </a:rPr>
              <a:t>结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搜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索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树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期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望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代</a:t>
            </a:r>
            <a:r>
              <a:rPr dirty="0" sz="3200" spc="-50" b="1">
                <a:solidFill>
                  <a:srgbClr val="0000FF"/>
                </a:solidFill>
                <a:latin typeface="宋体"/>
                <a:cs typeface="宋体"/>
              </a:rPr>
              <a:t>价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163" name="object 163" descr=""/>
          <p:cNvSpPr/>
          <p:nvPr/>
        </p:nvSpPr>
        <p:spPr>
          <a:xfrm>
            <a:off x="611187" y="1916176"/>
            <a:ext cx="8533130" cy="1367155"/>
          </a:xfrm>
          <a:custGeom>
            <a:avLst/>
            <a:gdLst/>
            <a:ahLst/>
            <a:cxnLst/>
            <a:rect l="l" t="t" r="r" b="b"/>
            <a:pathLst>
              <a:path w="8533130" h="1367154">
                <a:moveTo>
                  <a:pt x="8532749" y="0"/>
                </a:moveTo>
                <a:lnTo>
                  <a:pt x="0" y="0"/>
                </a:lnTo>
                <a:lnTo>
                  <a:pt x="0" y="1366774"/>
                </a:lnTo>
                <a:lnTo>
                  <a:pt x="8532749" y="1366774"/>
                </a:lnTo>
                <a:lnTo>
                  <a:pt x="8532749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 descr=""/>
          <p:cNvSpPr txBox="1"/>
          <p:nvPr/>
        </p:nvSpPr>
        <p:spPr>
          <a:xfrm>
            <a:off x="2067632" y="1749369"/>
            <a:ext cx="396875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50945" algn="l"/>
              </a:tabLst>
            </a:pPr>
            <a:r>
              <a:rPr dirty="0" sz="3400" spc="-50" i="1">
                <a:latin typeface="Times New Roman"/>
                <a:cs typeface="Times New Roman"/>
              </a:rPr>
              <a:t>n</a:t>
            </a:r>
            <a:r>
              <a:rPr dirty="0" sz="3400" i="1">
                <a:latin typeface="Times New Roman"/>
                <a:cs typeface="Times New Roman"/>
              </a:rPr>
              <a:t>	</a:t>
            </a:r>
            <a:r>
              <a:rPr dirty="0" sz="3400" spc="-50" i="1">
                <a:latin typeface="Times New Roman"/>
                <a:cs typeface="Times New Roman"/>
              </a:rPr>
              <a:t>n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165" name="object 165" descr=""/>
          <p:cNvSpPr txBox="1"/>
          <p:nvPr/>
        </p:nvSpPr>
        <p:spPr>
          <a:xfrm>
            <a:off x="5682431" y="2668507"/>
            <a:ext cx="57213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60" i="1">
                <a:latin typeface="Times New Roman"/>
                <a:cs typeface="Times New Roman"/>
              </a:rPr>
              <a:t>j</a:t>
            </a:r>
            <a:r>
              <a:rPr dirty="0" sz="3400" spc="-60">
                <a:latin typeface="Symbol"/>
                <a:cs typeface="Symbol"/>
              </a:rPr>
              <a:t></a:t>
            </a:r>
            <a:r>
              <a:rPr dirty="0" sz="3400" spc="-60">
                <a:latin typeface="Times New Roman"/>
                <a:cs typeface="Times New Roman"/>
              </a:rPr>
              <a:t>0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166" name="object 166" descr=""/>
          <p:cNvSpPr txBox="1"/>
          <p:nvPr/>
        </p:nvSpPr>
        <p:spPr>
          <a:xfrm>
            <a:off x="1925694" y="2668507"/>
            <a:ext cx="54229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40" i="1">
                <a:latin typeface="Times New Roman"/>
                <a:cs typeface="Times New Roman"/>
              </a:rPr>
              <a:t>i</a:t>
            </a:r>
            <a:r>
              <a:rPr dirty="0" sz="3400" spc="-140">
                <a:latin typeface="Symbol"/>
                <a:cs typeface="Symbol"/>
              </a:rPr>
              <a:t></a:t>
            </a:r>
            <a:r>
              <a:rPr dirty="0" sz="3400" spc="-140">
                <a:latin typeface="Times New Roman"/>
                <a:cs typeface="Times New Roman"/>
              </a:rPr>
              <a:t>1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167" name="object 167" descr=""/>
          <p:cNvSpPr txBox="1"/>
          <p:nvPr/>
        </p:nvSpPr>
        <p:spPr>
          <a:xfrm>
            <a:off x="645299" y="1939610"/>
            <a:ext cx="8458200" cy="802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068570" algn="l"/>
              </a:tabLst>
            </a:pPr>
            <a:r>
              <a:rPr dirty="0" sz="3950" spc="-140" i="1">
                <a:latin typeface="Times New Roman"/>
                <a:cs typeface="Times New Roman"/>
              </a:rPr>
              <a:t>E</a:t>
            </a:r>
            <a:r>
              <a:rPr dirty="0" sz="3950" spc="-140">
                <a:latin typeface="Times New Roman"/>
                <a:cs typeface="Times New Roman"/>
              </a:rPr>
              <a:t>(</a:t>
            </a:r>
            <a:r>
              <a:rPr dirty="0" sz="3950" spc="-140" i="1">
                <a:latin typeface="Times New Roman"/>
                <a:cs typeface="Times New Roman"/>
              </a:rPr>
              <a:t>T</a:t>
            </a:r>
            <a:r>
              <a:rPr dirty="0" sz="3950" spc="-605" i="1">
                <a:latin typeface="Times New Roman"/>
                <a:cs typeface="Times New Roman"/>
              </a:rPr>
              <a:t> </a:t>
            </a:r>
            <a:r>
              <a:rPr dirty="0" sz="3950" spc="-75">
                <a:latin typeface="Times New Roman"/>
                <a:cs typeface="Times New Roman"/>
              </a:rPr>
              <a:t>)</a:t>
            </a:r>
            <a:r>
              <a:rPr dirty="0" sz="3950" spc="-595">
                <a:latin typeface="Times New Roman"/>
                <a:cs typeface="Times New Roman"/>
              </a:rPr>
              <a:t> </a:t>
            </a:r>
            <a:r>
              <a:rPr dirty="0" sz="3950" spc="-114">
                <a:latin typeface="Symbol"/>
                <a:cs typeface="Symbol"/>
              </a:rPr>
              <a:t></a:t>
            </a:r>
            <a:r>
              <a:rPr dirty="0" sz="3950" spc="-380">
                <a:latin typeface="Times New Roman"/>
                <a:cs typeface="Times New Roman"/>
              </a:rPr>
              <a:t> </a:t>
            </a:r>
            <a:r>
              <a:rPr dirty="0" baseline="-11437" sz="7650" spc="-390">
                <a:latin typeface="Symbol"/>
                <a:cs typeface="Symbol"/>
              </a:rPr>
              <a:t></a:t>
            </a:r>
            <a:r>
              <a:rPr dirty="0" sz="3950" spc="-260">
                <a:latin typeface="Times New Roman"/>
                <a:cs typeface="Times New Roman"/>
              </a:rPr>
              <a:t>(</a:t>
            </a:r>
            <a:r>
              <a:rPr dirty="0" sz="3950" spc="-260" i="1">
                <a:latin typeface="Times New Roman"/>
                <a:cs typeface="Times New Roman"/>
              </a:rPr>
              <a:t>DEP</a:t>
            </a:r>
            <a:r>
              <a:rPr dirty="0" baseline="-21241" sz="5100" spc="-390" i="1">
                <a:latin typeface="Times New Roman"/>
                <a:cs typeface="Times New Roman"/>
              </a:rPr>
              <a:t>T</a:t>
            </a:r>
            <a:r>
              <a:rPr dirty="0" baseline="-21241" sz="5100" spc="-562" i="1">
                <a:latin typeface="Times New Roman"/>
                <a:cs typeface="Times New Roman"/>
              </a:rPr>
              <a:t> </a:t>
            </a:r>
            <a:r>
              <a:rPr dirty="0" sz="3950" spc="-105">
                <a:latin typeface="Times New Roman"/>
                <a:cs typeface="Times New Roman"/>
              </a:rPr>
              <a:t>(</a:t>
            </a:r>
            <a:r>
              <a:rPr dirty="0" sz="3950" spc="-105" i="1">
                <a:latin typeface="Times New Roman"/>
                <a:cs typeface="Times New Roman"/>
              </a:rPr>
              <a:t>k</a:t>
            </a:r>
            <a:r>
              <a:rPr dirty="0" baseline="-21241" sz="5100" spc="-157" i="1">
                <a:latin typeface="Times New Roman"/>
                <a:cs typeface="Times New Roman"/>
              </a:rPr>
              <a:t>i</a:t>
            </a:r>
            <a:r>
              <a:rPr dirty="0" sz="3950" spc="-105">
                <a:latin typeface="Times New Roman"/>
                <a:cs typeface="Times New Roman"/>
              </a:rPr>
              <a:t>)</a:t>
            </a:r>
            <a:r>
              <a:rPr dirty="0" sz="3950" spc="-105">
                <a:latin typeface="Symbol"/>
                <a:cs typeface="Symbol"/>
              </a:rPr>
              <a:t></a:t>
            </a:r>
            <a:r>
              <a:rPr dirty="0" sz="3950" spc="-105">
                <a:latin typeface="Times New Roman"/>
                <a:cs typeface="Times New Roman"/>
              </a:rPr>
              <a:t>1)</a:t>
            </a:r>
            <a:r>
              <a:rPr dirty="0" sz="3950" spc="-600">
                <a:latin typeface="Times New Roman"/>
                <a:cs typeface="Times New Roman"/>
              </a:rPr>
              <a:t> </a:t>
            </a:r>
            <a:r>
              <a:rPr dirty="0" sz="3950" spc="-225" i="1">
                <a:latin typeface="Times New Roman"/>
                <a:cs typeface="Times New Roman"/>
              </a:rPr>
              <a:t>p</a:t>
            </a:r>
            <a:r>
              <a:rPr dirty="0" baseline="-21241" sz="5100" spc="-337" i="1">
                <a:latin typeface="Times New Roman"/>
                <a:cs typeface="Times New Roman"/>
              </a:rPr>
              <a:t>i</a:t>
            </a:r>
            <a:r>
              <a:rPr dirty="0" baseline="-21241" sz="5100" spc="-322" i="1">
                <a:latin typeface="Times New Roman"/>
                <a:cs typeface="Times New Roman"/>
              </a:rPr>
              <a:t> </a:t>
            </a:r>
            <a:r>
              <a:rPr dirty="0" sz="2250" spc="-50">
                <a:latin typeface="Symbol"/>
                <a:cs typeface="Symbol"/>
              </a:rPr>
              <a:t></a:t>
            </a:r>
            <a:r>
              <a:rPr dirty="0" sz="2250">
                <a:latin typeface="Times New Roman"/>
                <a:cs typeface="Times New Roman"/>
              </a:rPr>
              <a:t>	</a:t>
            </a:r>
            <a:r>
              <a:rPr dirty="0" baseline="-11437" sz="7650" spc="-390">
                <a:latin typeface="Symbol"/>
                <a:cs typeface="Symbol"/>
              </a:rPr>
              <a:t></a:t>
            </a:r>
            <a:r>
              <a:rPr dirty="0" sz="3950" spc="-260">
                <a:latin typeface="Times New Roman"/>
                <a:cs typeface="Times New Roman"/>
              </a:rPr>
              <a:t>(</a:t>
            </a:r>
            <a:r>
              <a:rPr dirty="0" sz="3950" spc="-260" i="1">
                <a:latin typeface="Times New Roman"/>
                <a:cs typeface="Times New Roman"/>
              </a:rPr>
              <a:t>DEP</a:t>
            </a:r>
            <a:r>
              <a:rPr dirty="0" baseline="-21241" sz="5100" spc="-390" i="1">
                <a:latin typeface="Times New Roman"/>
                <a:cs typeface="Times New Roman"/>
              </a:rPr>
              <a:t>T</a:t>
            </a:r>
            <a:r>
              <a:rPr dirty="0" baseline="-21241" sz="5100" spc="-569" i="1">
                <a:latin typeface="Times New Roman"/>
                <a:cs typeface="Times New Roman"/>
              </a:rPr>
              <a:t> </a:t>
            </a:r>
            <a:r>
              <a:rPr dirty="0" sz="3950" spc="-90">
                <a:latin typeface="Times New Roman"/>
                <a:cs typeface="Times New Roman"/>
              </a:rPr>
              <a:t>(</a:t>
            </a:r>
            <a:r>
              <a:rPr dirty="0" sz="3950" spc="-90" i="1">
                <a:latin typeface="Times New Roman"/>
                <a:cs typeface="Times New Roman"/>
              </a:rPr>
              <a:t>d</a:t>
            </a:r>
            <a:r>
              <a:rPr dirty="0" baseline="-21241" sz="5100" spc="-135" i="1">
                <a:latin typeface="Times New Roman"/>
                <a:cs typeface="Times New Roman"/>
              </a:rPr>
              <a:t>i</a:t>
            </a:r>
            <a:r>
              <a:rPr dirty="0" sz="3950" spc="-90">
                <a:latin typeface="Times New Roman"/>
                <a:cs typeface="Times New Roman"/>
              </a:rPr>
              <a:t>)</a:t>
            </a:r>
            <a:r>
              <a:rPr dirty="0" sz="3950" spc="-90">
                <a:latin typeface="Symbol"/>
                <a:cs typeface="Symbol"/>
              </a:rPr>
              <a:t></a:t>
            </a:r>
            <a:r>
              <a:rPr dirty="0" sz="3950" spc="-90">
                <a:latin typeface="Times New Roman"/>
                <a:cs typeface="Times New Roman"/>
              </a:rPr>
              <a:t>1)</a:t>
            </a:r>
            <a:r>
              <a:rPr dirty="0" sz="3950" spc="-90" i="1">
                <a:latin typeface="Times New Roman"/>
                <a:cs typeface="Times New Roman"/>
              </a:rPr>
              <a:t>q</a:t>
            </a:r>
            <a:r>
              <a:rPr dirty="0" baseline="-21241" sz="5100" spc="-135" i="1">
                <a:latin typeface="Times New Roman"/>
                <a:cs typeface="Times New Roman"/>
              </a:rPr>
              <a:t>i</a:t>
            </a:r>
            <a:endParaRPr baseline="-21241" sz="5100">
              <a:latin typeface="Times New Roman"/>
              <a:cs typeface="Times New Roman"/>
            </a:endParaRPr>
          </a:p>
        </p:txBody>
      </p:sp>
      <p:sp>
        <p:nvSpPr>
          <p:cNvPr id="168" name="object 168" descr=""/>
          <p:cNvSpPr/>
          <p:nvPr/>
        </p:nvSpPr>
        <p:spPr>
          <a:xfrm>
            <a:off x="1243012" y="3286125"/>
            <a:ext cx="3136900" cy="1079500"/>
          </a:xfrm>
          <a:custGeom>
            <a:avLst/>
            <a:gdLst/>
            <a:ahLst/>
            <a:cxnLst/>
            <a:rect l="l" t="t" r="r" b="b"/>
            <a:pathLst>
              <a:path w="3136900" h="1079500">
                <a:moveTo>
                  <a:pt x="3136900" y="0"/>
                </a:moveTo>
                <a:lnTo>
                  <a:pt x="0" y="0"/>
                </a:lnTo>
                <a:lnTo>
                  <a:pt x="0" y="1079500"/>
                </a:lnTo>
                <a:lnTo>
                  <a:pt x="3136900" y="1079500"/>
                </a:lnTo>
                <a:lnTo>
                  <a:pt x="3136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03859" y="1106424"/>
            <a:ext cx="3206750" cy="1118870"/>
            <a:chOff x="403859" y="1106424"/>
            <a:chExt cx="3206750" cy="11188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815" y="1440670"/>
              <a:ext cx="169163" cy="16943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859" y="1106424"/>
              <a:ext cx="3206495" cy="1118615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434340" y="2193035"/>
            <a:ext cx="8709660" cy="3086100"/>
            <a:chOff x="434340" y="2193035"/>
            <a:chExt cx="8709660" cy="308610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176" y="2454881"/>
              <a:ext cx="915320" cy="45194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9992" y="2193035"/>
              <a:ext cx="1056132" cy="10088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8715" y="2223515"/>
              <a:ext cx="826007" cy="100888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47316" y="2267711"/>
              <a:ext cx="1094232" cy="100888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4140" y="2223515"/>
              <a:ext cx="826008" cy="100888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4179" y="2529839"/>
              <a:ext cx="566928" cy="68884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25140" y="2223515"/>
              <a:ext cx="711708" cy="100888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9168" y="2223515"/>
              <a:ext cx="826007" cy="100888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9207" y="2529839"/>
              <a:ext cx="566927" cy="68884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0168" y="2223515"/>
              <a:ext cx="711708" cy="100888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58768" y="2223515"/>
              <a:ext cx="1054608" cy="100888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15968" y="2223515"/>
              <a:ext cx="711708" cy="100888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4568" y="2223515"/>
              <a:ext cx="826008" cy="100888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64607" y="2529839"/>
              <a:ext cx="583691" cy="68884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42331" y="2267711"/>
              <a:ext cx="789432" cy="100888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34355" y="2223515"/>
              <a:ext cx="711708" cy="100888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9907" y="2223515"/>
              <a:ext cx="826008" cy="100888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79948" y="2529839"/>
              <a:ext cx="566927" cy="68884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40907" y="2223515"/>
              <a:ext cx="858012" cy="100888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15811" y="2223515"/>
              <a:ext cx="826008" cy="100888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5851" y="2529839"/>
              <a:ext cx="566927" cy="68884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96811" y="2223515"/>
              <a:ext cx="858012" cy="100888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71716" y="2223515"/>
              <a:ext cx="1054607" cy="100888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28916" y="2223515"/>
              <a:ext cx="858012" cy="100888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03820" y="2223515"/>
              <a:ext cx="826007" cy="1008888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23859" y="2529839"/>
              <a:ext cx="583692" cy="688848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01583" y="2223515"/>
              <a:ext cx="711707" cy="1008888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8640" y="2823971"/>
              <a:ext cx="1523999" cy="1008888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6672" y="3130295"/>
              <a:ext cx="566928" cy="688847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7631" y="2823971"/>
              <a:ext cx="711707" cy="1008888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68423" y="2823971"/>
              <a:ext cx="826008" cy="1008888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88463" y="3130295"/>
              <a:ext cx="566927" cy="688847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49423" y="2823971"/>
              <a:ext cx="711707" cy="1008888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90216" y="2823971"/>
              <a:ext cx="1054608" cy="1008888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47416" y="2823971"/>
              <a:ext cx="711707" cy="1008888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86684" y="2823971"/>
              <a:ext cx="826007" cy="1008888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06723" y="3130295"/>
              <a:ext cx="583691" cy="688847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84447" y="2823971"/>
              <a:ext cx="870203" cy="1008888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83736" y="2823971"/>
              <a:ext cx="826008" cy="1008888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03775" y="3130295"/>
              <a:ext cx="498348" cy="688847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96155" y="2868167"/>
              <a:ext cx="1969007" cy="1008887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7755" y="2823971"/>
              <a:ext cx="826008" cy="1008888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87795" y="3130295"/>
              <a:ext cx="498348" cy="688847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80175" y="2868167"/>
              <a:ext cx="1970531" cy="1008887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53299" y="2823971"/>
              <a:ext cx="926592" cy="1008888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82483" y="2823971"/>
              <a:ext cx="858012" cy="1008888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43087" y="2823971"/>
              <a:ext cx="984503" cy="1008888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21623" y="3130295"/>
              <a:ext cx="566927" cy="688847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82583" y="2823971"/>
              <a:ext cx="661416" cy="1008888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4340" y="3317747"/>
              <a:ext cx="826008" cy="1008888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4380" y="3624071"/>
              <a:ext cx="566927" cy="688848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340" y="3317747"/>
              <a:ext cx="711708" cy="1008888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3940" y="3317747"/>
              <a:ext cx="1054608" cy="1008888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1140" y="3317747"/>
              <a:ext cx="711708" cy="1008888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29740" y="3317747"/>
              <a:ext cx="826008" cy="1008888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49779" y="3624071"/>
              <a:ext cx="583692" cy="688848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127504" y="3317747"/>
              <a:ext cx="870204" cy="1008888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16123" y="3317747"/>
              <a:ext cx="826008" cy="1008888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36163" y="3624071"/>
              <a:ext cx="499872" cy="688848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30068" y="3361943"/>
              <a:ext cx="2429256" cy="1008887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661916" y="3317747"/>
              <a:ext cx="826008" cy="1008888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81955" y="3624071"/>
              <a:ext cx="498348" cy="688848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74336" y="3361943"/>
              <a:ext cx="1969008" cy="1008887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8640" y="4270247"/>
              <a:ext cx="1514856" cy="1008888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087" y="4195571"/>
              <a:ext cx="1056132" cy="1008888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924812" y="4226051"/>
              <a:ext cx="902208" cy="1008888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229612" y="4270247"/>
              <a:ext cx="3342132" cy="1008888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974336" y="4226051"/>
              <a:ext cx="876300" cy="1008888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53228" y="4226051"/>
              <a:ext cx="711708" cy="1008888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591555" y="4226051"/>
              <a:ext cx="1485900" cy="1008888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480048" y="4270247"/>
              <a:ext cx="1514855" cy="1008888"/>
            </a:xfrm>
            <a:prstGeom prst="rect">
              <a:avLst/>
            </a:prstGeom>
          </p:spPr>
        </p:pic>
      </p:grpSp>
      <p:sp>
        <p:nvSpPr>
          <p:cNvPr id="77" name="object 77" descr=""/>
          <p:cNvSpPr txBox="1"/>
          <p:nvPr/>
        </p:nvSpPr>
        <p:spPr>
          <a:xfrm>
            <a:off x="350418" y="1190320"/>
            <a:ext cx="8583295" cy="3729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95"/>
              </a:spcBef>
              <a:buFont typeface=""/>
              <a:buChar char="•"/>
              <a:tabLst>
                <a:tab pos="368300" algn="l"/>
              </a:tabLst>
            </a:pPr>
            <a:r>
              <a:rPr dirty="0" sz="4000" spc="-45" b="1">
                <a:latin typeface="华文行楷"/>
                <a:cs typeface="华文行楷"/>
              </a:rPr>
              <a:t>问</a:t>
            </a:r>
            <a:r>
              <a:rPr dirty="0" sz="4000" spc="-45" b="1">
                <a:latin typeface="华文行楷"/>
                <a:cs typeface="华文行楷"/>
              </a:rPr>
              <a:t>题</a:t>
            </a:r>
            <a:r>
              <a:rPr dirty="0" sz="4000" spc="-45" b="1">
                <a:latin typeface="华文行楷"/>
                <a:cs typeface="华文行楷"/>
              </a:rPr>
              <a:t>的</a:t>
            </a:r>
            <a:r>
              <a:rPr dirty="0" sz="4000" spc="-45" b="1">
                <a:latin typeface="华文行楷"/>
                <a:cs typeface="华文行楷"/>
              </a:rPr>
              <a:t>定</a:t>
            </a:r>
            <a:r>
              <a:rPr dirty="0" sz="4000" spc="-50" b="1">
                <a:latin typeface="华文行楷"/>
                <a:cs typeface="华文行楷"/>
              </a:rPr>
              <a:t>义</a:t>
            </a:r>
            <a:endParaRPr sz="4000">
              <a:latin typeface="华文行楷"/>
              <a:cs typeface="华文行楷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600">
              <a:latin typeface="华文行楷"/>
              <a:cs typeface="华文行楷"/>
            </a:endParaRPr>
          </a:p>
          <a:p>
            <a:pPr marL="368300" marR="43180" indent="107950">
              <a:lnSpc>
                <a:spcPct val="99700"/>
              </a:lnSpc>
            </a:pPr>
            <a:r>
              <a:rPr dirty="0" sz="3600" spc="-40" b="1">
                <a:solidFill>
                  <a:srgbClr val="0000FF"/>
                </a:solidFill>
                <a:latin typeface="华文行楷"/>
                <a:cs typeface="华文行楷"/>
              </a:rPr>
              <a:t>输</a:t>
            </a:r>
            <a:r>
              <a:rPr dirty="0" sz="3600" spc="-40" b="1">
                <a:solidFill>
                  <a:srgbClr val="0000FF"/>
                </a:solidFill>
                <a:latin typeface="华文行楷"/>
                <a:cs typeface="华文行楷"/>
              </a:rPr>
              <a:t>入</a:t>
            </a:r>
            <a:r>
              <a:rPr dirty="0" sz="3600" b="1">
                <a:solidFill>
                  <a:srgbClr val="0000FF"/>
                </a:solidFill>
                <a:latin typeface="宋体"/>
                <a:cs typeface="宋体"/>
              </a:rPr>
              <a:t>：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sz="3600" b="1">
                <a:solidFill>
                  <a:srgbClr val="0000FF"/>
                </a:solidFill>
                <a:latin typeface="华文行楷"/>
                <a:cs typeface="华文行楷"/>
              </a:rPr>
              <a:t>={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baseline="-20833" sz="3600" b="1" i="1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dirty="0" sz="3600" spc="-30" b="1" i="1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baseline="-20833" sz="3600" b="1" i="1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dirty="0" sz="3600" spc="-15" b="1" i="1">
                <a:solidFill>
                  <a:srgbClr val="0000FF"/>
                </a:solidFill>
                <a:latin typeface="Times New Roman"/>
                <a:cs typeface="Times New Roman"/>
              </a:rPr>
              <a:t>, …, 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baseline="-20833" sz="3600" b="1" i="1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dirty="0" sz="3600" b="1">
                <a:solidFill>
                  <a:srgbClr val="0000FF"/>
                </a:solidFill>
                <a:latin typeface="华文行楷"/>
                <a:cs typeface="华文行楷"/>
              </a:rPr>
              <a:t>}</a:t>
            </a:r>
            <a:r>
              <a:rPr dirty="0" sz="3600" spc="-25" b="1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baseline="-20833" sz="3600" b="1" i="1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dirty="0" sz="3600" spc="-10" b="1" i="1">
                <a:solidFill>
                  <a:srgbClr val="0000FF"/>
                </a:solidFill>
                <a:latin typeface="Times New Roman"/>
                <a:cs typeface="Times New Roman"/>
              </a:rPr>
              <a:t>&lt; 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baseline="-20833" sz="3600" b="1" i="1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dirty="0" sz="3600" spc="-15" b="1" i="1">
                <a:solidFill>
                  <a:srgbClr val="0000FF"/>
                </a:solidFill>
                <a:latin typeface="Times New Roman"/>
                <a:cs typeface="Times New Roman"/>
              </a:rPr>
              <a:t>&lt; …&lt; </a:t>
            </a:r>
            <a:r>
              <a:rPr dirty="0" sz="3600" spc="-25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baseline="-20833" sz="3600" spc="-37" b="1" i="1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dirty="0" sz="3600" spc="-25" b="1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P={p</a:t>
            </a:r>
            <a:r>
              <a:rPr dirty="0" baseline="-20833" sz="3600" b="1" i="1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dirty="0" sz="3600" spc="20" b="1" i="1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dirty="0" baseline="-20833" sz="3600" b="1" i="1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dirty="0" sz="3600" spc="10" b="1" i="1">
                <a:solidFill>
                  <a:srgbClr val="0000FF"/>
                </a:solidFill>
                <a:latin typeface="Times New Roman"/>
                <a:cs typeface="Times New Roman"/>
              </a:rPr>
              <a:t>, …, 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dirty="0" baseline="-20833" sz="3600" b="1" i="1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dirty="0" sz="3600" spc="15" b="1" i="1">
                <a:solidFill>
                  <a:srgbClr val="0000FF"/>
                </a:solidFill>
                <a:latin typeface="Times New Roman"/>
                <a:cs typeface="Times New Roman"/>
              </a:rPr>
              <a:t>}, </a:t>
            </a:r>
            <a:r>
              <a:rPr dirty="0" sz="3600" spc="-10" b="1" i="1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dirty="0" baseline="-20833" sz="3600" spc="-15" b="1" i="1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dirty="0" sz="3600" spc="-45" b="1">
                <a:solidFill>
                  <a:srgbClr val="0000FF"/>
                </a:solidFill>
                <a:latin typeface="华文行楷"/>
                <a:cs typeface="华文行楷"/>
              </a:rPr>
              <a:t>为</a:t>
            </a:r>
            <a:r>
              <a:rPr dirty="0" sz="3600" spc="-45" b="1">
                <a:solidFill>
                  <a:srgbClr val="0000FF"/>
                </a:solidFill>
                <a:latin typeface="华文行楷"/>
                <a:cs typeface="华文行楷"/>
              </a:rPr>
              <a:t>搜</a:t>
            </a:r>
            <a:r>
              <a:rPr dirty="0" sz="3600" spc="-45" b="1">
                <a:solidFill>
                  <a:srgbClr val="0000FF"/>
                </a:solidFill>
                <a:latin typeface="华文行楷"/>
                <a:cs typeface="华文行楷"/>
              </a:rPr>
              <a:t>索</a:t>
            </a:r>
            <a:r>
              <a:rPr dirty="0" sz="3600" spc="-10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baseline="-20833" sz="3600" spc="-15" b="1" i="1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dirty="0" sz="3600" spc="-45" b="1">
                <a:solidFill>
                  <a:srgbClr val="0000FF"/>
                </a:solidFill>
                <a:latin typeface="华文行楷"/>
                <a:cs typeface="华文行楷"/>
              </a:rPr>
              <a:t>的</a:t>
            </a:r>
            <a:r>
              <a:rPr dirty="0" sz="3600" spc="-45" b="1">
                <a:solidFill>
                  <a:srgbClr val="0000FF"/>
                </a:solidFill>
                <a:latin typeface="华文行楷"/>
                <a:cs typeface="华文行楷"/>
              </a:rPr>
              <a:t>概</a:t>
            </a:r>
            <a:r>
              <a:rPr dirty="0" sz="3600" spc="-35" b="1">
                <a:solidFill>
                  <a:srgbClr val="0000FF"/>
                </a:solidFill>
                <a:latin typeface="华文行楷"/>
                <a:cs typeface="华文行楷"/>
              </a:rPr>
              <a:t>率</a:t>
            </a:r>
            <a:r>
              <a:rPr dirty="0" sz="3600" spc="-10" b="1" i="1">
                <a:solidFill>
                  <a:srgbClr val="0000FF"/>
                </a:solidFill>
                <a:latin typeface="Times New Roman"/>
                <a:cs typeface="Times New Roman"/>
              </a:rPr>
              <a:t>Q</a:t>
            </a:r>
            <a:r>
              <a:rPr dirty="0" sz="3600" spc="-10" b="1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dirty="0" sz="3600" spc="-10" b="1" i="1">
                <a:solidFill>
                  <a:srgbClr val="0000FF"/>
                </a:solidFill>
                <a:latin typeface="Times New Roman"/>
                <a:cs typeface="Times New Roman"/>
              </a:rPr>
              <a:t>{q</a:t>
            </a:r>
            <a:r>
              <a:rPr dirty="0" baseline="-20833" sz="3600" spc="-15" b="1" i="1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r>
              <a:rPr dirty="0" sz="3600" spc="-10" b="1" i="1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dirty="0" sz="3600" spc="-1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q</a:t>
            </a:r>
            <a:r>
              <a:rPr dirty="0" baseline="-20833" sz="3600" b="1" i="1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, …, q</a:t>
            </a:r>
            <a:r>
              <a:rPr dirty="0" baseline="-20833" sz="3600" b="1" i="1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dirty="0" sz="3600" spc="5" b="1" i="1">
                <a:solidFill>
                  <a:srgbClr val="0000FF"/>
                </a:solidFill>
                <a:latin typeface="Times New Roman"/>
                <a:cs typeface="Times New Roman"/>
              </a:rPr>
              <a:t>}, 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q</a:t>
            </a:r>
            <a:r>
              <a:rPr dirty="0" baseline="-20833" sz="3600" b="1" i="1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dirty="0" sz="3600" spc="-40" b="1">
                <a:solidFill>
                  <a:srgbClr val="0000FF"/>
                </a:solidFill>
                <a:latin typeface="华文行楷"/>
                <a:cs typeface="华文行楷"/>
              </a:rPr>
              <a:t>为</a:t>
            </a:r>
            <a:r>
              <a:rPr dirty="0" sz="3600" spc="-40" b="1">
                <a:solidFill>
                  <a:srgbClr val="0000FF"/>
                </a:solidFill>
                <a:latin typeface="华文行楷"/>
                <a:cs typeface="华文行楷"/>
              </a:rPr>
              <a:t>搜</a:t>
            </a:r>
            <a:r>
              <a:rPr dirty="0" sz="3600" spc="-40" b="1">
                <a:solidFill>
                  <a:srgbClr val="0000FF"/>
                </a:solidFill>
                <a:latin typeface="华文行楷"/>
                <a:cs typeface="华文行楷"/>
              </a:rPr>
              <a:t>索值</a:t>
            </a:r>
            <a:r>
              <a:rPr dirty="0" sz="3600" spc="-10" b="1" i="1">
                <a:solidFill>
                  <a:srgbClr val="0000FF"/>
                </a:solidFill>
                <a:latin typeface="Times New Roman"/>
                <a:cs typeface="Times New Roman"/>
              </a:rPr>
              <a:t>d</a:t>
            </a:r>
            <a:r>
              <a:rPr dirty="0" baseline="-20833" sz="3600" spc="-15" b="1" i="1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dirty="0" sz="3600" spc="-45" b="1">
                <a:solidFill>
                  <a:srgbClr val="0000FF"/>
                </a:solidFill>
                <a:latin typeface="华文行楷"/>
                <a:cs typeface="华文行楷"/>
              </a:rPr>
              <a:t>的</a:t>
            </a:r>
            <a:r>
              <a:rPr dirty="0" sz="3600" spc="-45" b="1">
                <a:solidFill>
                  <a:srgbClr val="0000FF"/>
                </a:solidFill>
                <a:latin typeface="华文行楷"/>
                <a:cs typeface="华文行楷"/>
              </a:rPr>
              <a:t>概</a:t>
            </a:r>
            <a:r>
              <a:rPr dirty="0" sz="3600" spc="-50" b="1">
                <a:solidFill>
                  <a:srgbClr val="0000FF"/>
                </a:solidFill>
                <a:latin typeface="华文行楷"/>
                <a:cs typeface="华文行楷"/>
              </a:rPr>
              <a:t>率</a:t>
            </a:r>
            <a:endParaRPr sz="3600">
              <a:latin typeface="华文行楷"/>
              <a:cs typeface="华文行楷"/>
            </a:endParaRPr>
          </a:p>
          <a:p>
            <a:pPr marL="482600">
              <a:lnSpc>
                <a:spcPct val="100000"/>
              </a:lnSpc>
              <a:spcBef>
                <a:spcPts val="2835"/>
              </a:spcBef>
              <a:tabLst>
                <a:tab pos="5525770" algn="l"/>
              </a:tabLst>
            </a:pPr>
            <a:r>
              <a:rPr dirty="0" sz="3600" spc="-35" b="1">
                <a:solidFill>
                  <a:srgbClr val="0000FF"/>
                </a:solidFill>
                <a:latin typeface="华文行楷"/>
                <a:cs typeface="华文行楷"/>
              </a:rPr>
              <a:t>输</a:t>
            </a:r>
            <a:r>
              <a:rPr dirty="0" sz="3600" spc="-35" b="1">
                <a:solidFill>
                  <a:srgbClr val="0000FF"/>
                </a:solidFill>
                <a:latin typeface="华文行楷"/>
                <a:cs typeface="华文行楷"/>
              </a:rPr>
              <a:t>出</a:t>
            </a:r>
            <a:r>
              <a:rPr dirty="0" sz="3600" spc="-20" b="1">
                <a:solidFill>
                  <a:srgbClr val="0000FF"/>
                </a:solidFill>
                <a:latin typeface="宋体"/>
                <a:cs typeface="宋体"/>
              </a:rPr>
              <a:t>：</a:t>
            </a:r>
            <a:r>
              <a:rPr dirty="0" sz="3600" spc="-20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sz="3600" spc="-40" b="1">
                <a:solidFill>
                  <a:srgbClr val="0000FF"/>
                </a:solidFill>
                <a:latin typeface="华文行楷"/>
                <a:cs typeface="华文行楷"/>
              </a:rPr>
              <a:t>的</a:t>
            </a:r>
            <a:r>
              <a:rPr dirty="0" sz="3600" spc="-45" b="1">
                <a:solidFill>
                  <a:srgbClr val="0000FF"/>
                </a:solidFill>
                <a:latin typeface="华文行楷"/>
                <a:cs typeface="华文行楷"/>
              </a:rPr>
              <a:t>二</a:t>
            </a:r>
            <a:r>
              <a:rPr dirty="0" sz="3600" spc="-45" b="1">
                <a:solidFill>
                  <a:srgbClr val="0000FF"/>
                </a:solidFill>
                <a:latin typeface="华文行楷"/>
                <a:cs typeface="华文行楷"/>
              </a:rPr>
              <a:t>叉</a:t>
            </a:r>
            <a:r>
              <a:rPr dirty="0" sz="3600" spc="-45" b="1">
                <a:solidFill>
                  <a:srgbClr val="0000FF"/>
                </a:solidFill>
                <a:latin typeface="华文行楷"/>
                <a:cs typeface="华文行楷"/>
              </a:rPr>
              <a:t>搜</a:t>
            </a:r>
            <a:r>
              <a:rPr dirty="0" sz="3600" spc="-45" b="1">
                <a:solidFill>
                  <a:srgbClr val="0000FF"/>
                </a:solidFill>
                <a:latin typeface="华文行楷"/>
                <a:cs typeface="华文行楷"/>
              </a:rPr>
              <a:t>索</a:t>
            </a:r>
            <a:r>
              <a:rPr dirty="0" sz="3600" spc="-40" b="1">
                <a:solidFill>
                  <a:srgbClr val="0000FF"/>
                </a:solidFill>
                <a:latin typeface="华文行楷"/>
                <a:cs typeface="华文行楷"/>
              </a:rPr>
              <a:t>树</a:t>
            </a:r>
            <a:r>
              <a:rPr dirty="0" sz="3600" spc="-25" b="1" i="1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dirty="0" sz="3600" spc="-25" b="1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dirty="0" sz="3600" b="1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E(T)</a:t>
            </a:r>
            <a:r>
              <a:rPr dirty="0" sz="3600" spc="-35" b="1">
                <a:solidFill>
                  <a:srgbClr val="0000FF"/>
                </a:solidFill>
                <a:latin typeface="华文行楷"/>
                <a:cs typeface="华文行楷"/>
              </a:rPr>
              <a:t>最</a:t>
            </a:r>
            <a:r>
              <a:rPr dirty="0" sz="3600" spc="-50" b="1">
                <a:solidFill>
                  <a:srgbClr val="0000FF"/>
                </a:solidFill>
                <a:latin typeface="华文行楷"/>
                <a:cs typeface="华文行楷"/>
              </a:rPr>
              <a:t>小</a:t>
            </a:r>
            <a:endParaRPr sz="3600">
              <a:latin typeface="华文行楷"/>
              <a:cs typeface="华文行楷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281683"/>
            <a:ext cx="9144000" cy="5243195"/>
            <a:chOff x="0" y="1281683"/>
            <a:chExt cx="9144000" cy="5243195"/>
          </a:xfrm>
        </p:grpSpPr>
        <p:sp>
          <p:nvSpPr>
            <p:cNvPr id="3" name="object 3" descr=""/>
            <p:cNvSpPr/>
            <p:nvPr/>
          </p:nvSpPr>
          <p:spPr>
            <a:xfrm>
              <a:off x="0" y="1412874"/>
              <a:ext cx="9144000" cy="5111750"/>
            </a:xfrm>
            <a:custGeom>
              <a:avLst/>
              <a:gdLst/>
              <a:ahLst/>
              <a:cxnLst/>
              <a:rect l="l" t="t" r="r" b="b"/>
              <a:pathLst>
                <a:path w="9144000" h="5111750">
                  <a:moveTo>
                    <a:pt x="9144000" y="0"/>
                  </a:moveTo>
                  <a:lnTo>
                    <a:pt x="0" y="0"/>
                  </a:lnTo>
                  <a:lnTo>
                    <a:pt x="0" y="5111750"/>
                  </a:lnTo>
                  <a:lnTo>
                    <a:pt x="9144000" y="511175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83207"/>
              <a:ext cx="544068" cy="93421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76" y="1281683"/>
              <a:ext cx="2887980" cy="10088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656" y="1891283"/>
              <a:ext cx="1370076" cy="89916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2332" y="1853183"/>
              <a:ext cx="635507" cy="89916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7800" y="1891283"/>
              <a:ext cx="4293108" cy="89916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07508" y="1853183"/>
              <a:ext cx="790956" cy="89916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5064" y="1891283"/>
              <a:ext cx="3678936" cy="89916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168" y="2330195"/>
              <a:ext cx="941832" cy="89916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600" y="2292095"/>
              <a:ext cx="693419" cy="89916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0619" y="2292095"/>
              <a:ext cx="737616" cy="89916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5608" y="2563367"/>
              <a:ext cx="446531" cy="61569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9511" y="2292095"/>
              <a:ext cx="635507" cy="89916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9155" y="2292095"/>
              <a:ext cx="737616" cy="89916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14144" y="2563367"/>
              <a:ext cx="600456" cy="61569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42744" y="2563367"/>
              <a:ext cx="507492" cy="61569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97607" y="2292095"/>
              <a:ext cx="635507" cy="89916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00300" y="2292095"/>
              <a:ext cx="940308" cy="89916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07207" y="2292095"/>
              <a:ext cx="635507" cy="89916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09900" y="2292095"/>
              <a:ext cx="737615" cy="89916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94888" y="2563367"/>
              <a:ext cx="446532" cy="615696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88791" y="2292095"/>
              <a:ext cx="693420" cy="89916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48811" y="2330195"/>
              <a:ext cx="1350264" cy="89916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65676" y="2292095"/>
              <a:ext cx="915924" cy="89916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48200" y="2292095"/>
              <a:ext cx="633984" cy="89916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46320" y="2330195"/>
              <a:ext cx="941831" cy="89916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54752" y="2292095"/>
              <a:ext cx="917448" cy="89916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38800" y="2330195"/>
              <a:ext cx="3378707" cy="89916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12163" y="2866644"/>
              <a:ext cx="1350264" cy="899159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29027" y="2828544"/>
              <a:ext cx="693419" cy="899159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89048" y="2828544"/>
              <a:ext cx="737615" cy="89915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74035" y="3099816"/>
              <a:ext cx="446531" cy="615696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67939" y="2828544"/>
              <a:ext cx="633984" cy="899159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66060" y="2828544"/>
              <a:ext cx="737615" cy="899159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51048" y="3099816"/>
              <a:ext cx="600455" cy="615696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79647" y="3099816"/>
              <a:ext cx="507491" cy="615696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34511" y="2828544"/>
              <a:ext cx="635508" cy="899159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35679" y="2828544"/>
              <a:ext cx="940308" cy="899159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42588" y="2828544"/>
              <a:ext cx="635508" cy="899159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45279" y="2828544"/>
              <a:ext cx="737615" cy="899159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30267" y="3099816"/>
              <a:ext cx="446532" cy="615696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24171" y="2828544"/>
              <a:ext cx="693420" cy="899159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584191" y="2866644"/>
              <a:ext cx="3381756" cy="899159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2547" y="2828544"/>
              <a:ext cx="635507" cy="899159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5656" y="3403091"/>
              <a:ext cx="1347216" cy="899160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9472" y="3364991"/>
              <a:ext cx="669035" cy="899160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74647" y="3403091"/>
              <a:ext cx="1752600" cy="899160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93848" y="3403091"/>
              <a:ext cx="938784" cy="899160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999232" y="3403091"/>
              <a:ext cx="2973323" cy="899160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39155" y="3364991"/>
              <a:ext cx="691896" cy="899160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97652" y="3364991"/>
              <a:ext cx="737615" cy="899160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82640" y="3636263"/>
              <a:ext cx="446532" cy="615695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76544" y="3364991"/>
              <a:ext cx="635507" cy="899160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08191" y="3364991"/>
              <a:ext cx="737615" cy="899160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93179" y="3636263"/>
              <a:ext cx="600455" cy="615695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621780" y="3636263"/>
              <a:ext cx="505968" cy="615695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75119" y="3364991"/>
              <a:ext cx="635507" cy="899160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6768" y="3364991"/>
              <a:ext cx="940307" cy="899160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3676" y="3364991"/>
              <a:ext cx="635507" cy="899160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46847" y="3364991"/>
              <a:ext cx="737616" cy="899160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31835" y="3636263"/>
              <a:ext cx="446531" cy="615695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825740" y="3364991"/>
              <a:ext cx="691896" cy="899160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984235" y="3403091"/>
              <a:ext cx="1159764" cy="899160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82168" y="3803904"/>
              <a:ext cx="1022604" cy="899160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71372" y="3842004"/>
              <a:ext cx="941831" cy="899160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79803" y="3803904"/>
              <a:ext cx="1021080" cy="899160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967483" y="3842004"/>
              <a:ext cx="4191000" cy="899160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625084" y="3803904"/>
              <a:ext cx="915923" cy="899160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07608" y="3803904"/>
              <a:ext cx="635508" cy="899160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12163" y="4378451"/>
              <a:ext cx="938784" cy="899160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717548" y="4340351"/>
              <a:ext cx="1021080" cy="899160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205227" y="4378451"/>
              <a:ext cx="1347215" cy="899160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019044" y="4340351"/>
              <a:ext cx="780287" cy="899160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265932" y="4378451"/>
              <a:ext cx="1347215" cy="899160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079747" y="4340351"/>
              <a:ext cx="915924" cy="899160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2271" y="4340351"/>
              <a:ext cx="635508" cy="899160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735067" y="4378451"/>
              <a:ext cx="4408932" cy="899160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82168" y="4817363"/>
              <a:ext cx="1757172" cy="899160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805939" y="4779263"/>
              <a:ext cx="780288" cy="899160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052827" y="4817363"/>
              <a:ext cx="5411724" cy="899160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31152" y="4779263"/>
              <a:ext cx="633983" cy="899160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312163" y="5353812"/>
              <a:ext cx="941832" cy="899160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720595" y="5315712"/>
              <a:ext cx="781812" cy="899160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969007" y="5353812"/>
              <a:ext cx="2973323" cy="899160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8932" y="5315712"/>
              <a:ext cx="635508" cy="899160"/>
            </a:xfrm>
            <a:prstGeom prst="rect">
              <a:avLst/>
            </a:prstGeom>
          </p:spPr>
        </p:pic>
      </p:grpSp>
      <p:sp>
        <p:nvSpPr>
          <p:cNvPr id="88" name="object 88" descr=""/>
          <p:cNvSpPr txBox="1"/>
          <p:nvPr/>
        </p:nvSpPr>
        <p:spPr>
          <a:xfrm>
            <a:off x="53339" y="1298266"/>
            <a:ext cx="9037955" cy="4636135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555"/>
              </a:spcBef>
              <a:buFont typeface="Times New Roman"/>
              <a:buChar char="•"/>
              <a:tabLst>
                <a:tab pos="380365" algn="l"/>
                <a:tab pos="381000" algn="l"/>
              </a:tabLst>
            </a:pPr>
            <a:r>
              <a:rPr dirty="0" sz="3600" spc="-40" b="1">
                <a:latin typeface="华文行楷"/>
                <a:cs typeface="华文行楷"/>
              </a:rPr>
              <a:t>优化子</a:t>
            </a:r>
            <a:r>
              <a:rPr dirty="0" sz="3600" spc="-45" b="1">
                <a:latin typeface="华文行楷"/>
                <a:cs typeface="华文行楷"/>
              </a:rPr>
              <a:t>结</a:t>
            </a:r>
            <a:r>
              <a:rPr dirty="0" sz="3600" spc="-50" b="1">
                <a:latin typeface="华文行楷"/>
                <a:cs typeface="华文行楷"/>
              </a:rPr>
              <a:t>构</a:t>
            </a:r>
            <a:endParaRPr sz="3600">
              <a:latin typeface="华文行楷"/>
              <a:cs typeface="华文行楷"/>
            </a:endParaRPr>
          </a:p>
          <a:p>
            <a:pPr marL="781685" marR="36195" indent="-287020">
              <a:lnSpc>
                <a:spcPts val="3460"/>
              </a:lnSpc>
              <a:spcBef>
                <a:spcPts val="844"/>
              </a:spcBef>
              <a:tabLst>
                <a:tab pos="1647189" algn="l"/>
              </a:tabLst>
            </a:pPr>
            <a:r>
              <a:rPr dirty="0" sz="3200" spc="80" b="1">
                <a:solidFill>
                  <a:srgbClr val="FF0000"/>
                </a:solidFill>
                <a:latin typeface="华文行楷"/>
                <a:cs typeface="华文行楷"/>
              </a:rPr>
              <a:t>定</a:t>
            </a:r>
            <a:r>
              <a:rPr dirty="0" sz="3200" spc="95" b="1">
                <a:solidFill>
                  <a:srgbClr val="FF0000"/>
                </a:solidFill>
                <a:latin typeface="华文行楷"/>
                <a:cs typeface="华文行楷"/>
              </a:rPr>
              <a:t>理</a:t>
            </a:r>
            <a:r>
              <a:rPr dirty="0" sz="3200" spc="-50" b="1">
                <a:solidFill>
                  <a:srgbClr val="FF0000"/>
                </a:solidFill>
                <a:latin typeface="Times New Roman"/>
                <a:cs typeface="Times New Roman"/>
              </a:rPr>
              <a:t>.</a:t>
            </a:r>
            <a:r>
              <a:rPr dirty="0" sz="3200" b="1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80" b="1">
                <a:solidFill>
                  <a:srgbClr val="0000FF"/>
                </a:solidFill>
                <a:latin typeface="华文行楷"/>
                <a:cs typeface="华文行楷"/>
              </a:rPr>
              <a:t>如果优化二叉搜索</a:t>
            </a:r>
            <a:r>
              <a:rPr dirty="0" sz="3200" spc="100" b="1">
                <a:solidFill>
                  <a:srgbClr val="0000FF"/>
                </a:solidFill>
                <a:latin typeface="华文行楷"/>
                <a:cs typeface="华文行楷"/>
              </a:rPr>
              <a:t>树</a:t>
            </a:r>
            <a:r>
              <a:rPr dirty="0" sz="3200" spc="70" b="1" i="1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dirty="0" sz="3200" spc="80" b="1">
                <a:solidFill>
                  <a:srgbClr val="0000FF"/>
                </a:solidFill>
                <a:latin typeface="华文行楷"/>
                <a:cs typeface="华文行楷"/>
              </a:rPr>
              <a:t>具有包含关键</a:t>
            </a:r>
            <a:r>
              <a:rPr dirty="0" sz="3200" spc="90" b="1">
                <a:solidFill>
                  <a:srgbClr val="0000FF"/>
                </a:solidFill>
                <a:latin typeface="华文行楷"/>
                <a:cs typeface="华文行楷"/>
              </a:rPr>
              <a:t>字</a:t>
            </a:r>
            <a:r>
              <a:rPr dirty="0" sz="3200" spc="-50" b="1">
                <a:solidFill>
                  <a:srgbClr val="0000FF"/>
                </a:solidFill>
                <a:latin typeface="华文行楷"/>
                <a:cs typeface="华文行楷"/>
              </a:rPr>
              <a:t>集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合</a:t>
            </a:r>
            <a:r>
              <a:rPr dirty="0" sz="3200" b="1">
                <a:solidFill>
                  <a:srgbClr val="0000FF"/>
                </a:solidFill>
                <a:latin typeface="Times New Roman"/>
                <a:cs typeface="Times New Roman"/>
              </a:rPr>
              <a:t>{</a:t>
            </a:r>
            <a:r>
              <a:rPr dirty="0" sz="3200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baseline="-21164" sz="3150" b="1" i="1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dirty="0" sz="3200" b="1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dirty="0" sz="3200" spc="-30" b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baseline="-21164" sz="3150" b="1" i="1">
                <a:solidFill>
                  <a:srgbClr val="0000FF"/>
                </a:solidFill>
                <a:latin typeface="Times New Roman"/>
                <a:cs typeface="Times New Roman"/>
              </a:rPr>
              <a:t>i+1</a:t>
            </a:r>
            <a:r>
              <a:rPr dirty="0" sz="3200" b="1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dirty="0" sz="3200" spc="5" b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0000FF"/>
                </a:solidFill>
                <a:latin typeface="Times New Roman"/>
                <a:cs typeface="Times New Roman"/>
              </a:rPr>
              <a:t>…, </a:t>
            </a:r>
            <a:r>
              <a:rPr dirty="0" sz="3200" spc="-10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baseline="-21164" sz="3150" spc="-15" b="1" i="1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dirty="0" sz="3200" spc="-10" b="1">
                <a:solidFill>
                  <a:srgbClr val="0000FF"/>
                </a:solidFill>
                <a:latin typeface="Times New Roman"/>
                <a:cs typeface="Times New Roman"/>
              </a:rPr>
              <a:t>}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子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树</a:t>
            </a:r>
            <a:r>
              <a:rPr dirty="0" sz="3200" b="1" i="1">
                <a:solidFill>
                  <a:srgbClr val="0000FF"/>
                </a:solidFill>
                <a:latin typeface="Times New Roman"/>
                <a:cs typeface="Times New Roman"/>
              </a:rPr>
              <a:t>T’</a:t>
            </a:r>
            <a:r>
              <a:rPr dirty="0" sz="3200" b="1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dirty="0" sz="3200" spc="-30" b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则</a:t>
            </a:r>
            <a:r>
              <a:rPr dirty="0" sz="3200" spc="-10" b="1" i="1">
                <a:solidFill>
                  <a:srgbClr val="0000FF"/>
                </a:solidFill>
                <a:latin typeface="Times New Roman"/>
                <a:cs typeface="Times New Roman"/>
              </a:rPr>
              <a:t>T’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必是关</a:t>
            </a:r>
            <a:r>
              <a:rPr dirty="0" sz="3200" spc="-25" b="1">
                <a:solidFill>
                  <a:srgbClr val="0000FF"/>
                </a:solidFill>
                <a:latin typeface="华文行楷"/>
                <a:cs typeface="华文行楷"/>
              </a:rPr>
              <a:t>于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关键</a:t>
            </a:r>
            <a:r>
              <a:rPr dirty="0" sz="3200" spc="-50" b="1">
                <a:solidFill>
                  <a:srgbClr val="0000FF"/>
                </a:solidFill>
                <a:latin typeface="华文行楷"/>
                <a:cs typeface="华文行楷"/>
              </a:rPr>
              <a:t>字</a:t>
            </a:r>
            <a:endParaRPr sz="3200">
              <a:latin typeface="华文行楷"/>
              <a:cs typeface="华文行楷"/>
            </a:endParaRPr>
          </a:p>
          <a:p>
            <a:pPr marL="1511935">
              <a:lnSpc>
                <a:spcPct val="100000"/>
              </a:lnSpc>
              <a:spcBef>
                <a:spcPts val="330"/>
              </a:spcBef>
            </a:pP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集合</a:t>
            </a:r>
            <a:r>
              <a:rPr dirty="0" sz="3200" b="1">
                <a:solidFill>
                  <a:srgbClr val="0000FF"/>
                </a:solidFill>
                <a:latin typeface="Times New Roman"/>
                <a:cs typeface="Times New Roman"/>
              </a:rPr>
              <a:t>{</a:t>
            </a:r>
            <a:r>
              <a:rPr dirty="0" sz="3200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baseline="-21164" sz="3150" b="1" i="1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dirty="0" sz="3200" spc="-20" b="1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dirty="0" sz="3200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baseline="-21164" sz="3150" b="1" i="1">
                <a:solidFill>
                  <a:srgbClr val="0000FF"/>
                </a:solidFill>
                <a:latin typeface="Times New Roman"/>
                <a:cs typeface="Times New Roman"/>
              </a:rPr>
              <a:t>i+1</a:t>
            </a:r>
            <a:r>
              <a:rPr dirty="0" sz="3200" spc="5" b="1">
                <a:solidFill>
                  <a:srgbClr val="0000FF"/>
                </a:solidFill>
                <a:latin typeface="Times New Roman"/>
                <a:cs typeface="Times New Roman"/>
              </a:rPr>
              <a:t>, …, </a:t>
            </a:r>
            <a:r>
              <a:rPr dirty="0" sz="3200" spc="-10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baseline="-21164" sz="3150" spc="-15" b="1" i="1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dirty="0" sz="3200" spc="-10" b="1">
                <a:solidFill>
                  <a:srgbClr val="0000FF"/>
                </a:solidFill>
                <a:latin typeface="Times New Roman"/>
                <a:cs typeface="Times New Roman"/>
              </a:rPr>
              <a:t>}</a:t>
            </a:r>
            <a:r>
              <a:rPr dirty="0" sz="3200" spc="-10" b="1">
                <a:solidFill>
                  <a:srgbClr val="0000FF"/>
                </a:solidFill>
                <a:latin typeface="华文行楷"/>
                <a:cs typeface="华文行楷"/>
              </a:rPr>
              <a:t>子问题的优化解</a:t>
            </a:r>
            <a:r>
              <a:rPr dirty="0" sz="3200" spc="-50" b="1">
                <a:solidFill>
                  <a:srgbClr val="0000FF"/>
                </a:solidFill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  <a:p>
            <a:pPr marL="781685" marR="34290" indent="-287020">
              <a:lnSpc>
                <a:spcPts val="3460"/>
              </a:lnSpc>
              <a:spcBef>
                <a:spcPts val="815"/>
              </a:spcBef>
            </a:pPr>
            <a:r>
              <a:rPr dirty="0" sz="3200" b="1">
                <a:solidFill>
                  <a:srgbClr val="FF0000"/>
                </a:solidFill>
                <a:latin typeface="华文行楷"/>
                <a:cs typeface="华文行楷"/>
              </a:rPr>
              <a:t>证明</a:t>
            </a:r>
            <a:r>
              <a:rPr dirty="0" sz="3200" spc="105" b="1">
                <a:solidFill>
                  <a:srgbClr val="FF0000"/>
                </a:solidFill>
                <a:latin typeface="Times New Roman"/>
                <a:cs typeface="Times New Roman"/>
              </a:rPr>
              <a:t>: </a:t>
            </a:r>
            <a:r>
              <a:rPr dirty="0" sz="3200" spc="-15" b="1">
                <a:solidFill>
                  <a:srgbClr val="0000FF"/>
                </a:solidFill>
                <a:latin typeface="华文行楷"/>
                <a:cs typeface="华文行楷"/>
              </a:rPr>
              <a:t>若不然，必有关键字集</a:t>
            </a:r>
            <a:r>
              <a:rPr dirty="0" sz="3200" b="1">
                <a:solidFill>
                  <a:srgbClr val="0000FF"/>
                </a:solidFill>
                <a:latin typeface="Times New Roman"/>
                <a:cs typeface="Times New Roman"/>
              </a:rPr>
              <a:t>{</a:t>
            </a:r>
            <a:r>
              <a:rPr dirty="0" sz="3200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baseline="-21164" sz="3150" b="1" i="1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dirty="0" sz="3200" spc="110" b="1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dirty="0" sz="3200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baseline="-21164" sz="3150" b="1" i="1">
                <a:solidFill>
                  <a:srgbClr val="0000FF"/>
                </a:solidFill>
                <a:latin typeface="Times New Roman"/>
                <a:cs typeface="Times New Roman"/>
              </a:rPr>
              <a:t>i+1</a:t>
            </a:r>
            <a:r>
              <a:rPr dirty="0" sz="3200" spc="90" b="1">
                <a:solidFill>
                  <a:srgbClr val="0000FF"/>
                </a:solidFill>
                <a:latin typeface="Times New Roman"/>
                <a:cs typeface="Times New Roman"/>
              </a:rPr>
              <a:t>, …, </a:t>
            </a:r>
            <a:r>
              <a:rPr dirty="0" sz="3200" spc="-10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baseline="-21164" sz="3150" spc="-15" b="1" i="1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dirty="0" sz="3200" spc="-10" b="1">
                <a:solidFill>
                  <a:srgbClr val="0000FF"/>
                </a:solidFill>
                <a:latin typeface="Times New Roman"/>
                <a:cs typeface="Times New Roman"/>
              </a:rPr>
              <a:t>}</a:t>
            </a:r>
            <a:r>
              <a:rPr dirty="0" sz="3200" spc="-35" b="1">
                <a:solidFill>
                  <a:srgbClr val="0000FF"/>
                </a:solidFill>
                <a:latin typeface="华文行楷"/>
                <a:cs typeface="华文行楷"/>
              </a:rPr>
              <a:t>子树</a:t>
            </a:r>
            <a:r>
              <a:rPr dirty="0" sz="3200" spc="-50" b="1">
                <a:solidFill>
                  <a:srgbClr val="0000FF"/>
                </a:solidFill>
                <a:latin typeface="华文行楷"/>
                <a:cs typeface="华文行楷"/>
              </a:rPr>
              <a:t> </a:t>
            </a:r>
            <a:r>
              <a:rPr dirty="0" sz="3200" spc="-105" b="1" i="1">
                <a:solidFill>
                  <a:srgbClr val="0000FF"/>
                </a:solidFill>
                <a:latin typeface="Times New Roman"/>
                <a:cs typeface="Times New Roman"/>
              </a:rPr>
              <a:t>T’’</a:t>
            </a:r>
            <a:r>
              <a:rPr dirty="0" sz="3350" spc="-105" b="1" i="1">
                <a:solidFill>
                  <a:srgbClr val="0000FF"/>
                </a:solidFill>
                <a:latin typeface="华文行楷"/>
                <a:cs typeface="华文行楷"/>
              </a:rPr>
              <a:t>，</a:t>
            </a:r>
            <a:r>
              <a:rPr dirty="0" sz="3200" spc="-105" b="1" i="1">
                <a:solidFill>
                  <a:srgbClr val="0000FF"/>
                </a:solidFill>
                <a:latin typeface="Times New Roman"/>
                <a:cs typeface="Times New Roman"/>
              </a:rPr>
              <a:t>T’’</a:t>
            </a:r>
            <a:r>
              <a:rPr dirty="0" sz="3200" spc="-15" b="1">
                <a:solidFill>
                  <a:srgbClr val="0000FF"/>
                </a:solidFill>
                <a:latin typeface="华文行楷"/>
                <a:cs typeface="华文行楷"/>
              </a:rPr>
              <a:t>的期望搜索代价低于</a:t>
            </a:r>
            <a:r>
              <a:rPr dirty="0" sz="3200" spc="-25" b="1" i="1">
                <a:solidFill>
                  <a:srgbClr val="0000FF"/>
                </a:solidFill>
                <a:latin typeface="Times New Roman"/>
                <a:cs typeface="Times New Roman"/>
              </a:rPr>
              <a:t>T’</a:t>
            </a:r>
            <a:r>
              <a:rPr dirty="0" sz="3200" spc="-25" b="1">
                <a:solidFill>
                  <a:srgbClr val="0000FF"/>
                </a:solidFill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  <a:p>
            <a:pPr marL="781685" marR="30480" indent="730250">
              <a:lnSpc>
                <a:spcPts val="3460"/>
              </a:lnSpc>
              <a:spcBef>
                <a:spcPts val="765"/>
              </a:spcBef>
              <a:tabLst>
                <a:tab pos="4935220" algn="l"/>
              </a:tabLst>
            </a:pPr>
            <a:r>
              <a:rPr dirty="0" sz="3200" spc="-15" b="1">
                <a:solidFill>
                  <a:srgbClr val="0000FF"/>
                </a:solidFill>
                <a:latin typeface="华文行楷"/>
                <a:cs typeface="华文行楷"/>
              </a:rPr>
              <a:t>用</a:t>
            </a:r>
            <a:r>
              <a:rPr dirty="0" sz="3200" spc="-85" b="1" i="1">
                <a:solidFill>
                  <a:srgbClr val="0000FF"/>
                </a:solidFill>
                <a:latin typeface="Times New Roman"/>
                <a:cs typeface="Times New Roman"/>
              </a:rPr>
              <a:t>T’’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替换</a:t>
            </a:r>
            <a:r>
              <a:rPr dirty="0" sz="3200" spc="-15" b="1" i="1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中的</a:t>
            </a:r>
            <a:r>
              <a:rPr dirty="0" sz="3200" spc="-25" b="1" i="1">
                <a:solidFill>
                  <a:srgbClr val="0000FF"/>
                </a:solidFill>
                <a:latin typeface="Times New Roman"/>
                <a:cs typeface="Times New Roman"/>
              </a:rPr>
              <a:t>T’</a:t>
            </a:r>
            <a:r>
              <a:rPr dirty="0" sz="3200" spc="-25" b="1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dirty="0" sz="3200" b="1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可以</a:t>
            </a:r>
            <a:r>
              <a:rPr dirty="0" sz="3200" spc="-15" b="1">
                <a:solidFill>
                  <a:srgbClr val="0000FF"/>
                </a:solidFill>
                <a:latin typeface="华文行楷"/>
                <a:cs typeface="华文行楷"/>
              </a:rPr>
              <a:t>得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到一</a:t>
            </a:r>
            <a:r>
              <a:rPr dirty="0" sz="3200" spc="-15" b="1">
                <a:solidFill>
                  <a:srgbClr val="0000FF"/>
                </a:solidFill>
                <a:latin typeface="华文行楷"/>
                <a:cs typeface="华文行楷"/>
              </a:rPr>
              <a:t>个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期望</a:t>
            </a:r>
            <a:r>
              <a:rPr dirty="0" sz="3200" spc="-15" b="1">
                <a:solidFill>
                  <a:srgbClr val="0000FF"/>
                </a:solidFill>
                <a:latin typeface="华文行楷"/>
                <a:cs typeface="华文行楷"/>
              </a:rPr>
              <a:t>搜</a:t>
            </a:r>
            <a:r>
              <a:rPr dirty="0" sz="3200" spc="-50" b="1">
                <a:solidFill>
                  <a:srgbClr val="0000FF"/>
                </a:solidFill>
                <a:latin typeface="华文行楷"/>
                <a:cs typeface="华文行楷"/>
              </a:rPr>
              <a:t>索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代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价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比</a:t>
            </a:r>
            <a:r>
              <a:rPr dirty="0" sz="3200" spc="-15" b="1" i="1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小的原</a:t>
            </a:r>
            <a:r>
              <a:rPr dirty="0" sz="3200" spc="-15" b="1">
                <a:solidFill>
                  <a:srgbClr val="0000FF"/>
                </a:solidFill>
                <a:latin typeface="华文行楷"/>
                <a:cs typeface="华文行楷"/>
              </a:rPr>
              <a:t>始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问题</a:t>
            </a:r>
            <a:r>
              <a:rPr dirty="0" sz="3200" spc="-15" b="1">
                <a:solidFill>
                  <a:srgbClr val="0000FF"/>
                </a:solidFill>
                <a:latin typeface="华文行楷"/>
                <a:cs typeface="华文行楷"/>
              </a:rPr>
              <a:t>的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二叉</a:t>
            </a:r>
            <a:r>
              <a:rPr dirty="0" sz="3200" spc="-15" b="1">
                <a:solidFill>
                  <a:srgbClr val="0000FF"/>
                </a:solidFill>
                <a:latin typeface="华文行楷"/>
                <a:cs typeface="华文行楷"/>
              </a:rPr>
              <a:t>搜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索树</a:t>
            </a:r>
            <a:r>
              <a:rPr dirty="0" sz="3200" spc="-50" b="1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endParaRPr sz="3200">
              <a:latin typeface="Times New Roman"/>
              <a:cs typeface="Times New Roman"/>
            </a:endParaRPr>
          </a:p>
          <a:p>
            <a:pPr marL="1511935">
              <a:lnSpc>
                <a:spcPct val="100000"/>
              </a:lnSpc>
              <a:spcBef>
                <a:spcPts val="330"/>
              </a:spcBef>
            </a:pP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与</a:t>
            </a:r>
            <a:r>
              <a:rPr dirty="0" sz="3200" spc="-10" b="1" i="1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dirty="0" sz="3200" spc="-5" b="1">
                <a:solidFill>
                  <a:srgbClr val="0000FF"/>
                </a:solidFill>
                <a:latin typeface="华文行楷"/>
                <a:cs typeface="华文行楷"/>
              </a:rPr>
              <a:t>是最优解矛盾</a:t>
            </a:r>
            <a:r>
              <a:rPr dirty="0" sz="3200" spc="-50" b="1">
                <a:solidFill>
                  <a:srgbClr val="0000FF"/>
                </a:solidFill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>
            <a:spLocks noGrp="1"/>
          </p:cNvSpPr>
          <p:nvPr>
            <p:ph type="title"/>
          </p:nvPr>
        </p:nvSpPr>
        <p:spPr>
          <a:xfrm>
            <a:off x="1482344" y="165557"/>
            <a:ext cx="674497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0"/>
              <a:t>优</a:t>
            </a:r>
            <a:r>
              <a:rPr dirty="0" spc="-50"/>
              <a:t>化</a:t>
            </a:r>
            <a:r>
              <a:rPr dirty="0" spc="-40"/>
              <a:t>二</a:t>
            </a:r>
            <a:r>
              <a:rPr dirty="0" spc="-50"/>
              <a:t>叉</a:t>
            </a:r>
            <a:r>
              <a:rPr dirty="0" spc="-50"/>
              <a:t>搜</a:t>
            </a:r>
            <a:r>
              <a:rPr dirty="0" spc="-50"/>
              <a:t>索</a:t>
            </a:r>
            <a:r>
              <a:rPr dirty="0" spc="-45"/>
              <a:t>树</a:t>
            </a:r>
            <a:r>
              <a:rPr dirty="0" spc="-50"/>
              <a:t>结</a:t>
            </a:r>
            <a:r>
              <a:rPr dirty="0" spc="-50"/>
              <a:t>构</a:t>
            </a:r>
            <a:r>
              <a:rPr dirty="0" spc="-50"/>
              <a:t>的</a:t>
            </a:r>
            <a:r>
              <a:rPr dirty="0" spc="-55"/>
              <a:t>分析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34361" y="696468"/>
            <a:ext cx="8747760" cy="2433955"/>
            <a:chOff x="334361" y="696468"/>
            <a:chExt cx="8747760" cy="24339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361" y="1032293"/>
              <a:ext cx="151198" cy="14654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5" y="696468"/>
              <a:ext cx="8709660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855" y="1200912"/>
              <a:ext cx="1056132" cy="10088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635" y="1772412"/>
              <a:ext cx="1036319" cy="89916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9556" y="1772412"/>
              <a:ext cx="693419" cy="89916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9575" y="1772412"/>
              <a:ext cx="737615" cy="89916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4564" y="2043684"/>
              <a:ext cx="446531" cy="61569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8467" y="1772412"/>
              <a:ext cx="635507" cy="89916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0220" y="1772412"/>
              <a:ext cx="737616" cy="89916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45208" y="2043684"/>
              <a:ext cx="598932" cy="61569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72283" y="2043684"/>
              <a:ext cx="507492" cy="61569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27147" y="1772412"/>
              <a:ext cx="635507" cy="89916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28899" y="1772412"/>
              <a:ext cx="938784" cy="89916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34283" y="1772412"/>
              <a:ext cx="635507" cy="89916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36036" y="1772412"/>
              <a:ext cx="736091" cy="89916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19499" y="2043684"/>
              <a:ext cx="446531" cy="61569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13404" y="1772412"/>
              <a:ext cx="693420" cy="89916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73423" y="1810512"/>
              <a:ext cx="3785616" cy="89916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25640" y="1772412"/>
              <a:ext cx="803148" cy="89916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95387" y="1810512"/>
              <a:ext cx="1752600" cy="89916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4671" y="2231135"/>
              <a:ext cx="737616" cy="89916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89660" y="2502407"/>
              <a:ext cx="477012" cy="615696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299415" y="770890"/>
            <a:ext cx="8503920" cy="107886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354965" marR="5080" indent="-342265">
              <a:lnSpc>
                <a:spcPts val="3970"/>
              </a:lnSpc>
              <a:spcBef>
                <a:spcPts val="525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dirty="0" sz="3600" spc="125" b="1">
                <a:latin typeface="华文行楷"/>
                <a:cs typeface="华文行楷"/>
              </a:rPr>
              <a:t>用</a:t>
            </a:r>
            <a:r>
              <a:rPr dirty="0" sz="3600" spc="125" b="1">
                <a:latin typeface="华文行楷"/>
                <a:cs typeface="华文行楷"/>
              </a:rPr>
              <a:t>优</a:t>
            </a:r>
            <a:r>
              <a:rPr dirty="0" sz="3600" spc="125" b="1">
                <a:latin typeface="华文行楷"/>
                <a:cs typeface="华文行楷"/>
              </a:rPr>
              <a:t>化</a:t>
            </a:r>
            <a:r>
              <a:rPr dirty="0" sz="3600" spc="125" b="1">
                <a:latin typeface="华文行楷"/>
                <a:cs typeface="华文行楷"/>
              </a:rPr>
              <a:t>子</a:t>
            </a:r>
            <a:r>
              <a:rPr dirty="0" sz="3600" spc="125" b="1">
                <a:latin typeface="华文行楷"/>
                <a:cs typeface="华文行楷"/>
              </a:rPr>
              <a:t>结</a:t>
            </a:r>
            <a:r>
              <a:rPr dirty="0" sz="3600" spc="125" b="1">
                <a:latin typeface="华文行楷"/>
                <a:cs typeface="华文行楷"/>
              </a:rPr>
              <a:t>构</a:t>
            </a:r>
            <a:r>
              <a:rPr dirty="0" sz="3600" spc="125" b="1">
                <a:latin typeface="华文行楷"/>
                <a:cs typeface="华文行楷"/>
              </a:rPr>
              <a:t>从</a:t>
            </a:r>
            <a:r>
              <a:rPr dirty="0" sz="3600" spc="125" b="1">
                <a:latin typeface="华文行楷"/>
                <a:cs typeface="华文行楷"/>
              </a:rPr>
              <a:t>子</a:t>
            </a:r>
            <a:r>
              <a:rPr dirty="0" sz="3600" spc="125" b="1">
                <a:latin typeface="华文行楷"/>
                <a:cs typeface="华文行楷"/>
              </a:rPr>
              <a:t>问</a:t>
            </a:r>
            <a:r>
              <a:rPr dirty="0" sz="3600" spc="125" b="1">
                <a:latin typeface="华文行楷"/>
                <a:cs typeface="华文行楷"/>
              </a:rPr>
              <a:t>题</a:t>
            </a:r>
            <a:r>
              <a:rPr dirty="0" sz="3600" spc="125" b="1">
                <a:latin typeface="华文行楷"/>
                <a:cs typeface="华文行楷"/>
              </a:rPr>
              <a:t>优</a:t>
            </a:r>
            <a:r>
              <a:rPr dirty="0" sz="3600" spc="125" b="1">
                <a:latin typeface="华文行楷"/>
                <a:cs typeface="华文行楷"/>
              </a:rPr>
              <a:t>化</a:t>
            </a:r>
            <a:r>
              <a:rPr dirty="0" sz="3600" spc="125" b="1">
                <a:latin typeface="华文行楷"/>
                <a:cs typeface="华文行楷"/>
              </a:rPr>
              <a:t>解</a:t>
            </a:r>
            <a:r>
              <a:rPr dirty="0" sz="3600" spc="125" b="1">
                <a:latin typeface="华文行楷"/>
                <a:cs typeface="华文行楷"/>
              </a:rPr>
              <a:t>构</a:t>
            </a:r>
            <a:r>
              <a:rPr dirty="0" sz="3600" spc="125" b="1">
                <a:latin typeface="华文行楷"/>
                <a:cs typeface="华文行楷"/>
              </a:rPr>
              <a:t>造</a:t>
            </a:r>
            <a:r>
              <a:rPr dirty="0" sz="3600" spc="125" b="1">
                <a:latin typeface="华文行楷"/>
                <a:cs typeface="华文行楷"/>
              </a:rPr>
              <a:t>优</a:t>
            </a:r>
            <a:r>
              <a:rPr dirty="0" sz="3600" spc="75" b="1">
                <a:latin typeface="华文行楷"/>
                <a:cs typeface="华文行楷"/>
              </a:rPr>
              <a:t>化</a:t>
            </a:r>
            <a:r>
              <a:rPr dirty="0" sz="3600" spc="-50" b="1">
                <a:latin typeface="华文行楷"/>
                <a:cs typeface="华文行楷"/>
              </a:rPr>
              <a:t>解</a:t>
            </a:r>
            <a:endParaRPr sz="3600">
              <a:latin typeface="华文行楷"/>
              <a:cs typeface="华文行楷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31215" y="1875866"/>
            <a:ext cx="807720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1281430" algn="l"/>
                <a:tab pos="2150745" algn="l"/>
                <a:tab pos="2857500" algn="l"/>
              </a:tabLst>
            </a:pPr>
            <a:r>
              <a:rPr dirty="0" sz="3200" spc="-10" b="1" i="1">
                <a:solidFill>
                  <a:srgbClr val="0000FF"/>
                </a:solidFill>
                <a:latin typeface="Times New Roman"/>
                <a:cs typeface="Times New Roman"/>
              </a:rPr>
              <a:t>K=</a:t>
            </a:r>
            <a:r>
              <a:rPr dirty="0" sz="3200" spc="-10" b="1">
                <a:solidFill>
                  <a:srgbClr val="0000FF"/>
                </a:solidFill>
                <a:latin typeface="Times New Roman"/>
                <a:cs typeface="Times New Roman"/>
              </a:rPr>
              <a:t>{</a:t>
            </a:r>
            <a:r>
              <a:rPr dirty="0" sz="3200" spc="-10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baseline="-21164" sz="3150" spc="-15" b="1" i="1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dirty="0" sz="3200" spc="-10" b="1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dirty="0" sz="3200" b="1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dirty="0" sz="3200" spc="-20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baseline="-21164" sz="3150" spc="-30" b="1" i="1">
                <a:solidFill>
                  <a:srgbClr val="0000FF"/>
                </a:solidFill>
                <a:latin typeface="Times New Roman"/>
                <a:cs typeface="Times New Roman"/>
              </a:rPr>
              <a:t>i+1</a:t>
            </a:r>
            <a:r>
              <a:rPr dirty="0" sz="3200" spc="-20" b="1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dirty="0" sz="3200" b="1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dirty="0" sz="3200" spc="-25" b="1">
                <a:solidFill>
                  <a:srgbClr val="0000FF"/>
                </a:solidFill>
                <a:latin typeface="Times New Roman"/>
                <a:cs typeface="Times New Roman"/>
              </a:rPr>
              <a:t>…,</a:t>
            </a:r>
            <a:r>
              <a:rPr dirty="0" sz="3200" b="1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dirty="0" sz="3200" spc="-10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baseline="-21164" sz="3150" spc="-15" b="1" i="1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dirty="0" sz="3200" spc="-10" b="1">
                <a:solidFill>
                  <a:srgbClr val="0000FF"/>
                </a:solidFill>
                <a:latin typeface="Times New Roman"/>
                <a:cs typeface="Times New Roman"/>
              </a:rPr>
              <a:t>}</a:t>
            </a:r>
            <a:r>
              <a:rPr dirty="0" sz="3200" spc="-15" b="1">
                <a:solidFill>
                  <a:srgbClr val="0000FF"/>
                </a:solidFill>
                <a:latin typeface="华文行楷"/>
                <a:cs typeface="华文行楷"/>
              </a:rPr>
              <a:t>的优化解的根必为</a:t>
            </a:r>
            <a:r>
              <a:rPr dirty="0" sz="3200" spc="-15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sz="3200" spc="-25" b="1">
                <a:solidFill>
                  <a:srgbClr val="0000FF"/>
                </a:solidFill>
                <a:latin typeface="华文行楷"/>
                <a:cs typeface="华文行楷"/>
              </a:rPr>
              <a:t>中某个</a:t>
            </a:r>
            <a:endParaRPr sz="3200">
              <a:latin typeface="华文行楷"/>
              <a:cs typeface="华文行楷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018032" y="2333370"/>
            <a:ext cx="38608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3200" spc="-25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baseline="-21164" sz="3150" spc="-37" b="1" i="1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endParaRPr baseline="-21164" sz="3150">
              <a:latin typeface="Times New Roman"/>
              <a:cs typeface="Times New Roman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4052315" y="2054351"/>
            <a:ext cx="699770" cy="845819"/>
            <a:chOff x="4052315" y="2054351"/>
            <a:chExt cx="699770" cy="845819"/>
          </a:xfrm>
        </p:grpSpPr>
        <p:sp>
          <p:nvSpPr>
            <p:cNvPr id="29" name="object 29" descr=""/>
            <p:cNvSpPr/>
            <p:nvPr/>
          </p:nvSpPr>
          <p:spPr>
            <a:xfrm>
              <a:off x="4123181" y="2117724"/>
              <a:ext cx="512445" cy="576580"/>
            </a:xfrm>
            <a:custGeom>
              <a:avLst/>
              <a:gdLst/>
              <a:ahLst/>
              <a:cxnLst/>
              <a:rect l="l" t="t" r="r" b="b"/>
              <a:pathLst>
                <a:path w="512445" h="576580">
                  <a:moveTo>
                    <a:pt x="256158" y="0"/>
                  </a:moveTo>
                  <a:lnTo>
                    <a:pt x="210112" y="4643"/>
                  </a:lnTo>
                  <a:lnTo>
                    <a:pt x="166774" y="18030"/>
                  </a:lnTo>
                  <a:lnTo>
                    <a:pt x="126868" y="39346"/>
                  </a:lnTo>
                  <a:lnTo>
                    <a:pt x="91116" y="67777"/>
                  </a:lnTo>
                  <a:lnTo>
                    <a:pt x="60243" y="102510"/>
                  </a:lnTo>
                  <a:lnTo>
                    <a:pt x="34972" y="142729"/>
                  </a:lnTo>
                  <a:lnTo>
                    <a:pt x="16025" y="187620"/>
                  </a:lnTo>
                  <a:lnTo>
                    <a:pt x="4126" y="236369"/>
                  </a:lnTo>
                  <a:lnTo>
                    <a:pt x="0" y="288163"/>
                  </a:lnTo>
                  <a:lnTo>
                    <a:pt x="4126" y="339956"/>
                  </a:lnTo>
                  <a:lnTo>
                    <a:pt x="16025" y="388705"/>
                  </a:lnTo>
                  <a:lnTo>
                    <a:pt x="34972" y="433596"/>
                  </a:lnTo>
                  <a:lnTo>
                    <a:pt x="60243" y="473815"/>
                  </a:lnTo>
                  <a:lnTo>
                    <a:pt x="91116" y="508548"/>
                  </a:lnTo>
                  <a:lnTo>
                    <a:pt x="126868" y="536979"/>
                  </a:lnTo>
                  <a:lnTo>
                    <a:pt x="166774" y="558295"/>
                  </a:lnTo>
                  <a:lnTo>
                    <a:pt x="210112" y="571682"/>
                  </a:lnTo>
                  <a:lnTo>
                    <a:pt x="256158" y="576326"/>
                  </a:lnTo>
                  <a:lnTo>
                    <a:pt x="302205" y="571682"/>
                  </a:lnTo>
                  <a:lnTo>
                    <a:pt x="345543" y="558295"/>
                  </a:lnTo>
                  <a:lnTo>
                    <a:pt x="385449" y="536979"/>
                  </a:lnTo>
                  <a:lnTo>
                    <a:pt x="421201" y="508548"/>
                  </a:lnTo>
                  <a:lnTo>
                    <a:pt x="452074" y="473815"/>
                  </a:lnTo>
                  <a:lnTo>
                    <a:pt x="477345" y="433596"/>
                  </a:lnTo>
                  <a:lnTo>
                    <a:pt x="496292" y="388705"/>
                  </a:lnTo>
                  <a:lnTo>
                    <a:pt x="508191" y="339956"/>
                  </a:lnTo>
                  <a:lnTo>
                    <a:pt x="512317" y="288163"/>
                  </a:lnTo>
                  <a:lnTo>
                    <a:pt x="508191" y="236369"/>
                  </a:lnTo>
                  <a:lnTo>
                    <a:pt x="496292" y="187620"/>
                  </a:lnTo>
                  <a:lnTo>
                    <a:pt x="477345" y="142729"/>
                  </a:lnTo>
                  <a:lnTo>
                    <a:pt x="452074" y="102510"/>
                  </a:lnTo>
                  <a:lnTo>
                    <a:pt x="421201" y="67777"/>
                  </a:lnTo>
                  <a:lnTo>
                    <a:pt x="385449" y="39346"/>
                  </a:lnTo>
                  <a:lnTo>
                    <a:pt x="345543" y="18030"/>
                  </a:lnTo>
                  <a:lnTo>
                    <a:pt x="302205" y="4643"/>
                  </a:lnTo>
                  <a:lnTo>
                    <a:pt x="25615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123181" y="2117724"/>
              <a:ext cx="512445" cy="576580"/>
            </a:xfrm>
            <a:custGeom>
              <a:avLst/>
              <a:gdLst/>
              <a:ahLst/>
              <a:cxnLst/>
              <a:rect l="l" t="t" r="r" b="b"/>
              <a:pathLst>
                <a:path w="512445" h="576580">
                  <a:moveTo>
                    <a:pt x="0" y="288163"/>
                  </a:moveTo>
                  <a:lnTo>
                    <a:pt x="4126" y="236369"/>
                  </a:lnTo>
                  <a:lnTo>
                    <a:pt x="16025" y="187620"/>
                  </a:lnTo>
                  <a:lnTo>
                    <a:pt x="34972" y="142729"/>
                  </a:lnTo>
                  <a:lnTo>
                    <a:pt x="60243" y="102510"/>
                  </a:lnTo>
                  <a:lnTo>
                    <a:pt x="91116" y="67777"/>
                  </a:lnTo>
                  <a:lnTo>
                    <a:pt x="126868" y="39346"/>
                  </a:lnTo>
                  <a:lnTo>
                    <a:pt x="166774" y="18030"/>
                  </a:lnTo>
                  <a:lnTo>
                    <a:pt x="210112" y="4643"/>
                  </a:lnTo>
                  <a:lnTo>
                    <a:pt x="256158" y="0"/>
                  </a:lnTo>
                  <a:lnTo>
                    <a:pt x="302205" y="4643"/>
                  </a:lnTo>
                  <a:lnTo>
                    <a:pt x="345543" y="18030"/>
                  </a:lnTo>
                  <a:lnTo>
                    <a:pt x="385449" y="39346"/>
                  </a:lnTo>
                  <a:lnTo>
                    <a:pt x="421201" y="67777"/>
                  </a:lnTo>
                  <a:lnTo>
                    <a:pt x="452074" y="102510"/>
                  </a:lnTo>
                  <a:lnTo>
                    <a:pt x="477345" y="142729"/>
                  </a:lnTo>
                  <a:lnTo>
                    <a:pt x="496292" y="187620"/>
                  </a:lnTo>
                  <a:lnTo>
                    <a:pt x="508191" y="236369"/>
                  </a:lnTo>
                  <a:lnTo>
                    <a:pt x="512317" y="288163"/>
                  </a:lnTo>
                  <a:lnTo>
                    <a:pt x="508191" y="339956"/>
                  </a:lnTo>
                  <a:lnTo>
                    <a:pt x="496292" y="388705"/>
                  </a:lnTo>
                  <a:lnTo>
                    <a:pt x="477345" y="433596"/>
                  </a:lnTo>
                  <a:lnTo>
                    <a:pt x="452074" y="473815"/>
                  </a:lnTo>
                  <a:lnTo>
                    <a:pt x="421201" y="508548"/>
                  </a:lnTo>
                  <a:lnTo>
                    <a:pt x="385449" y="536979"/>
                  </a:lnTo>
                  <a:lnTo>
                    <a:pt x="345543" y="558295"/>
                  </a:lnTo>
                  <a:lnTo>
                    <a:pt x="302205" y="571682"/>
                  </a:lnTo>
                  <a:lnTo>
                    <a:pt x="256158" y="576326"/>
                  </a:lnTo>
                  <a:lnTo>
                    <a:pt x="210112" y="571682"/>
                  </a:lnTo>
                  <a:lnTo>
                    <a:pt x="166774" y="558295"/>
                  </a:lnTo>
                  <a:lnTo>
                    <a:pt x="126868" y="536979"/>
                  </a:lnTo>
                  <a:lnTo>
                    <a:pt x="91116" y="508548"/>
                  </a:lnTo>
                  <a:lnTo>
                    <a:pt x="60243" y="473815"/>
                  </a:lnTo>
                  <a:lnTo>
                    <a:pt x="34972" y="433596"/>
                  </a:lnTo>
                  <a:lnTo>
                    <a:pt x="16025" y="388705"/>
                  </a:lnTo>
                  <a:lnTo>
                    <a:pt x="4126" y="339956"/>
                  </a:lnTo>
                  <a:lnTo>
                    <a:pt x="0" y="28816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52315" y="2054351"/>
              <a:ext cx="685800" cy="84582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11395" y="2305811"/>
              <a:ext cx="440436" cy="579120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>
            <a:off x="4252214" y="2140711"/>
            <a:ext cx="34925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3000" spc="-25" b="1" i="1">
                <a:latin typeface="Calibri"/>
                <a:cs typeface="Calibri"/>
              </a:rPr>
              <a:t>k</a:t>
            </a:r>
            <a:r>
              <a:rPr dirty="0" baseline="-20833" sz="3000" spc="-37" b="1" i="1">
                <a:latin typeface="Calibri"/>
                <a:cs typeface="Calibri"/>
              </a:rPr>
              <a:t>r</a:t>
            </a:r>
            <a:endParaRPr baseline="-20833" sz="3000">
              <a:latin typeface="Calibri"/>
              <a:cs typeface="Calibri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2427732" y="3704844"/>
            <a:ext cx="1676400" cy="789940"/>
            <a:chOff x="2427732" y="3704844"/>
            <a:chExt cx="1676400" cy="789940"/>
          </a:xfrm>
        </p:grpSpPr>
        <p:pic>
          <p:nvPicPr>
            <p:cNvPr id="35" name="object 3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27732" y="3704844"/>
              <a:ext cx="640080" cy="789432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70048" y="3938016"/>
              <a:ext cx="385572" cy="53949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56332" y="3704844"/>
              <a:ext cx="1240536" cy="789432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99104" y="3938016"/>
              <a:ext cx="411479" cy="539495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582924" y="3938016"/>
              <a:ext cx="400812" cy="539495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56076" y="3938016"/>
              <a:ext cx="448055" cy="539495"/>
            </a:xfrm>
            <a:prstGeom prst="rect">
              <a:avLst/>
            </a:prstGeom>
          </p:spPr>
        </p:pic>
      </p:grpSp>
      <p:sp>
        <p:nvSpPr>
          <p:cNvPr id="41" name="object 41" descr=""/>
          <p:cNvSpPr txBox="1"/>
          <p:nvPr/>
        </p:nvSpPr>
        <p:spPr>
          <a:xfrm>
            <a:off x="2611501" y="3784472"/>
            <a:ext cx="135382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b="1" i="1">
                <a:latin typeface="Calibri"/>
                <a:cs typeface="Calibri"/>
              </a:rPr>
              <a:t>k</a:t>
            </a:r>
            <a:r>
              <a:rPr dirty="0" baseline="-21021" sz="2775" b="1" i="1">
                <a:latin typeface="Calibri"/>
                <a:cs typeface="Calibri"/>
              </a:rPr>
              <a:t>i</a:t>
            </a:r>
            <a:r>
              <a:rPr dirty="0" sz="2800" b="1" i="1">
                <a:latin typeface="Calibri"/>
                <a:cs typeface="Calibri"/>
              </a:rPr>
              <a:t>, …,</a:t>
            </a:r>
            <a:r>
              <a:rPr dirty="0" sz="2800" spc="-20" b="1" i="1">
                <a:latin typeface="Calibri"/>
                <a:cs typeface="Calibri"/>
              </a:rPr>
              <a:t> </a:t>
            </a:r>
            <a:r>
              <a:rPr dirty="0" sz="2800" b="1" i="1">
                <a:latin typeface="Calibri"/>
                <a:cs typeface="Calibri"/>
              </a:rPr>
              <a:t>k</a:t>
            </a:r>
            <a:r>
              <a:rPr dirty="0" baseline="-21021" sz="2775" b="1" i="1">
                <a:latin typeface="Calibri"/>
                <a:cs typeface="Calibri"/>
              </a:rPr>
              <a:t>r-</a:t>
            </a:r>
            <a:r>
              <a:rPr dirty="0" baseline="-21021" sz="2775" spc="-75" b="1" i="1">
                <a:latin typeface="Calibri"/>
                <a:cs typeface="Calibri"/>
              </a:rPr>
              <a:t>1</a:t>
            </a:r>
            <a:endParaRPr baseline="-21021" sz="2775">
              <a:latin typeface="Calibri"/>
              <a:cs typeface="Calibri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4730496" y="3633215"/>
            <a:ext cx="1732914" cy="789940"/>
            <a:chOff x="4730496" y="3633215"/>
            <a:chExt cx="1732914" cy="789940"/>
          </a:xfrm>
        </p:grpSpPr>
        <p:pic>
          <p:nvPicPr>
            <p:cNvPr id="43" name="object 4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30496" y="3633215"/>
              <a:ext cx="640079" cy="789432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972812" y="3866387"/>
              <a:ext cx="650748" cy="539495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24272" y="3633215"/>
              <a:ext cx="1239012" cy="789432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65520" y="3866387"/>
              <a:ext cx="388620" cy="539495"/>
            </a:xfrm>
            <a:prstGeom prst="rect">
              <a:avLst/>
            </a:prstGeom>
          </p:spPr>
        </p:pic>
      </p:grpSp>
      <p:sp>
        <p:nvSpPr>
          <p:cNvPr id="47" name="object 47" descr=""/>
          <p:cNvSpPr txBox="1"/>
          <p:nvPr/>
        </p:nvSpPr>
        <p:spPr>
          <a:xfrm>
            <a:off x="4914010" y="3713226"/>
            <a:ext cx="140081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b="1" i="1">
                <a:latin typeface="Calibri"/>
                <a:cs typeface="Calibri"/>
              </a:rPr>
              <a:t>k</a:t>
            </a:r>
            <a:r>
              <a:rPr dirty="0" baseline="-21021" sz="2775" b="1" i="1">
                <a:latin typeface="Calibri"/>
                <a:cs typeface="Calibri"/>
              </a:rPr>
              <a:t>r+1</a:t>
            </a:r>
            <a:r>
              <a:rPr dirty="0" sz="2800" b="1" i="1">
                <a:latin typeface="Calibri"/>
                <a:cs typeface="Calibri"/>
              </a:rPr>
              <a:t>,</a:t>
            </a:r>
            <a:r>
              <a:rPr dirty="0" sz="2800" spc="-15" b="1" i="1">
                <a:latin typeface="Calibri"/>
                <a:cs typeface="Calibri"/>
              </a:rPr>
              <a:t> </a:t>
            </a:r>
            <a:r>
              <a:rPr dirty="0" sz="2800" b="1" i="1">
                <a:latin typeface="Calibri"/>
                <a:cs typeface="Calibri"/>
              </a:rPr>
              <a:t>…, </a:t>
            </a:r>
            <a:r>
              <a:rPr dirty="0" sz="2800" spc="-25" b="1" i="1">
                <a:latin typeface="Calibri"/>
                <a:cs typeface="Calibri"/>
              </a:rPr>
              <a:t>k</a:t>
            </a:r>
            <a:r>
              <a:rPr dirty="0" baseline="-21021" sz="2775" spc="-37" b="1" i="1">
                <a:latin typeface="Calibri"/>
                <a:cs typeface="Calibri"/>
              </a:rPr>
              <a:t>j</a:t>
            </a:r>
            <a:endParaRPr baseline="-21021" sz="2775">
              <a:latin typeface="Calibri"/>
              <a:cs typeface="Calibri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0" y="2601976"/>
            <a:ext cx="8806180" cy="3007995"/>
            <a:chOff x="0" y="2601976"/>
            <a:chExt cx="8806180" cy="3007995"/>
          </a:xfrm>
        </p:grpSpPr>
        <p:sp>
          <p:nvSpPr>
            <p:cNvPr id="49" name="object 49" descr=""/>
            <p:cNvSpPr/>
            <p:nvPr/>
          </p:nvSpPr>
          <p:spPr>
            <a:xfrm>
              <a:off x="2459101" y="2621026"/>
              <a:ext cx="4289425" cy="1440180"/>
            </a:xfrm>
            <a:custGeom>
              <a:avLst/>
              <a:gdLst/>
              <a:ahLst/>
              <a:cxnLst/>
              <a:rect l="l" t="t" r="r" b="b"/>
              <a:pathLst>
                <a:path w="4289425" h="1440179">
                  <a:moveTo>
                    <a:pt x="1728977" y="0"/>
                  </a:moveTo>
                  <a:lnTo>
                    <a:pt x="0" y="1439799"/>
                  </a:lnTo>
                </a:path>
                <a:path w="4289425" h="1440179">
                  <a:moveTo>
                    <a:pt x="1728977" y="0"/>
                  </a:moveTo>
                  <a:lnTo>
                    <a:pt x="1792477" y="1439799"/>
                  </a:lnTo>
                </a:path>
                <a:path w="4289425" h="1440179">
                  <a:moveTo>
                    <a:pt x="1792477" y="1439799"/>
                  </a:moveTo>
                  <a:lnTo>
                    <a:pt x="1600581" y="1439799"/>
                  </a:lnTo>
                </a:path>
                <a:path w="4289425" h="1440179">
                  <a:moveTo>
                    <a:pt x="0" y="1439799"/>
                  </a:moveTo>
                  <a:lnTo>
                    <a:pt x="256794" y="1439799"/>
                  </a:lnTo>
                </a:path>
                <a:path w="4289425" h="1440179">
                  <a:moveTo>
                    <a:pt x="2112899" y="0"/>
                  </a:moveTo>
                  <a:lnTo>
                    <a:pt x="2368423" y="1368425"/>
                  </a:lnTo>
                </a:path>
                <a:path w="4289425" h="1440179">
                  <a:moveTo>
                    <a:pt x="2368423" y="1368425"/>
                  </a:moveTo>
                  <a:lnTo>
                    <a:pt x="2561716" y="1368425"/>
                  </a:lnTo>
                </a:path>
                <a:path w="4289425" h="1440179">
                  <a:moveTo>
                    <a:pt x="2112899" y="0"/>
                  </a:moveTo>
                  <a:lnTo>
                    <a:pt x="4289425" y="1368425"/>
                  </a:lnTo>
                </a:path>
                <a:path w="4289425" h="1440179">
                  <a:moveTo>
                    <a:pt x="4289425" y="1368425"/>
                  </a:moveTo>
                  <a:lnTo>
                    <a:pt x="3969004" y="136842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0" y="4158996"/>
              <a:ext cx="2865120" cy="899159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331720" y="4197096"/>
              <a:ext cx="728471" cy="899159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607564" y="4463796"/>
              <a:ext cx="467868" cy="615695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622804" y="4177284"/>
              <a:ext cx="824483" cy="899159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913888" y="4197096"/>
              <a:ext cx="755903" cy="899159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136392" y="4223004"/>
              <a:ext cx="766571" cy="899160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369564" y="4158996"/>
              <a:ext cx="1350264" cy="899159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186428" y="4197096"/>
              <a:ext cx="673608" cy="899159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326635" y="4197096"/>
              <a:ext cx="728472" cy="899159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602479" y="4463796"/>
              <a:ext cx="498348" cy="615695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648200" y="4197096"/>
              <a:ext cx="1216152" cy="899159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330952" y="4197096"/>
              <a:ext cx="728472" cy="899159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606796" y="4463796"/>
              <a:ext cx="467868" cy="615695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702808" y="4463796"/>
              <a:ext cx="455675" cy="615695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786628" y="4463796"/>
              <a:ext cx="509015" cy="615695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843015" y="4197096"/>
              <a:ext cx="673608" cy="899159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983223" y="4158996"/>
              <a:ext cx="941831" cy="899159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481571" y="4197096"/>
              <a:ext cx="673607" cy="899159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621780" y="4197096"/>
              <a:ext cx="728472" cy="899159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897623" y="4463796"/>
              <a:ext cx="740664" cy="615695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185659" y="4197096"/>
              <a:ext cx="1216152" cy="899159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868411" y="4197096"/>
              <a:ext cx="728472" cy="899159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144256" y="4463796"/>
              <a:ext cx="440435" cy="615695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132064" y="4197096"/>
              <a:ext cx="673607" cy="899159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0" y="4646676"/>
              <a:ext cx="2048256" cy="899160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514855" y="4710683"/>
              <a:ext cx="768095" cy="899159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749551" y="4646676"/>
              <a:ext cx="3392424" cy="899160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608576" y="4684776"/>
              <a:ext cx="755903" cy="899160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831079" y="4646676"/>
              <a:ext cx="2167128" cy="899160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464808" y="4710683"/>
              <a:ext cx="669036" cy="899159"/>
            </a:xfrm>
            <a:prstGeom prst="rect">
              <a:avLst/>
            </a:prstGeom>
          </p:spPr>
        </p:pic>
      </p:grpSp>
      <p:sp>
        <p:nvSpPr>
          <p:cNvPr id="80" name="object 80" descr=""/>
          <p:cNvSpPr txBox="1"/>
          <p:nvPr/>
        </p:nvSpPr>
        <p:spPr>
          <a:xfrm>
            <a:off x="96316" y="4266656"/>
            <a:ext cx="8468360" cy="102361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ts val="4004"/>
              </a:lnSpc>
              <a:spcBef>
                <a:spcPts val="125"/>
              </a:spcBef>
            </a:pP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只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要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对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于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每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个</a:t>
            </a:r>
            <a:r>
              <a:rPr dirty="0" sz="3200" b="1" i="1">
                <a:solidFill>
                  <a:srgbClr val="0000FF"/>
                </a:solidFill>
                <a:latin typeface="Calibri"/>
                <a:cs typeface="Calibri"/>
              </a:rPr>
              <a:t>k</a:t>
            </a:r>
            <a:r>
              <a:rPr dirty="0" baseline="-21164" sz="3150" b="1" i="1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dirty="0" sz="3350" b="1" i="1">
                <a:solidFill>
                  <a:srgbClr val="0000FF"/>
                </a:solidFill>
                <a:latin typeface="Symbol"/>
                <a:cs typeface="Symbol"/>
              </a:rPr>
              <a:t></a:t>
            </a:r>
            <a:r>
              <a:rPr dirty="0" sz="3200" b="1" i="1">
                <a:solidFill>
                  <a:srgbClr val="0000FF"/>
                </a:solidFill>
                <a:latin typeface="Calibri"/>
                <a:cs typeface="Calibri"/>
              </a:rPr>
              <a:t>K</a:t>
            </a:r>
            <a:r>
              <a:rPr dirty="0" sz="3200" spc="-15" b="1">
                <a:solidFill>
                  <a:srgbClr val="0000FF"/>
                </a:solidFill>
                <a:latin typeface="华文行楷"/>
                <a:cs typeface="华文行楷"/>
              </a:rPr>
              <a:t>, 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确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定</a:t>
            </a:r>
            <a:r>
              <a:rPr dirty="0" sz="3200" b="1">
                <a:solidFill>
                  <a:srgbClr val="0000FF"/>
                </a:solidFill>
                <a:latin typeface="Calibri"/>
                <a:cs typeface="Calibri"/>
              </a:rPr>
              <a:t>{</a:t>
            </a:r>
            <a:r>
              <a:rPr dirty="0" sz="3200" b="1" i="1">
                <a:solidFill>
                  <a:srgbClr val="0000FF"/>
                </a:solidFill>
                <a:latin typeface="Calibri"/>
                <a:cs typeface="Calibri"/>
              </a:rPr>
              <a:t>k</a:t>
            </a:r>
            <a:r>
              <a:rPr dirty="0" baseline="-21164" sz="3150" b="1" i="1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dirty="0" baseline="-21164" sz="3150" spc="-15" b="1" i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3200" spc="-5" b="1">
                <a:solidFill>
                  <a:srgbClr val="0000FF"/>
                </a:solidFill>
                <a:latin typeface="Calibri"/>
                <a:cs typeface="Calibri"/>
              </a:rPr>
              <a:t>, …, </a:t>
            </a:r>
            <a:r>
              <a:rPr dirty="0" sz="3200" b="1" i="1">
                <a:solidFill>
                  <a:srgbClr val="0000FF"/>
                </a:solidFill>
                <a:latin typeface="Calibri"/>
                <a:cs typeface="Calibri"/>
              </a:rPr>
              <a:t>k</a:t>
            </a:r>
            <a:r>
              <a:rPr dirty="0" baseline="-21164" sz="3150" b="1" i="1">
                <a:solidFill>
                  <a:srgbClr val="0000FF"/>
                </a:solidFill>
                <a:latin typeface="Calibri"/>
                <a:cs typeface="Calibri"/>
              </a:rPr>
              <a:t>r-1</a:t>
            </a:r>
            <a:r>
              <a:rPr dirty="0" sz="3200" b="1">
                <a:solidFill>
                  <a:srgbClr val="0000FF"/>
                </a:solidFill>
                <a:latin typeface="Calibri"/>
                <a:cs typeface="Calibri"/>
              </a:rPr>
              <a:t>}</a:t>
            </a:r>
            <a:r>
              <a:rPr dirty="0" sz="3200" spc="685" b="1">
                <a:solidFill>
                  <a:srgbClr val="0000FF"/>
                </a:solidFill>
                <a:latin typeface="宋体"/>
                <a:cs typeface="宋体"/>
              </a:rPr>
              <a:t>和</a:t>
            </a:r>
            <a:r>
              <a:rPr dirty="0" sz="3200" b="1">
                <a:solidFill>
                  <a:srgbClr val="0000FF"/>
                </a:solidFill>
                <a:latin typeface="Calibri"/>
                <a:cs typeface="Calibri"/>
              </a:rPr>
              <a:t>{</a:t>
            </a:r>
            <a:r>
              <a:rPr dirty="0" sz="3200" b="1" i="1">
                <a:solidFill>
                  <a:srgbClr val="0000FF"/>
                </a:solidFill>
                <a:latin typeface="Calibri"/>
                <a:cs typeface="Calibri"/>
              </a:rPr>
              <a:t>k</a:t>
            </a:r>
            <a:r>
              <a:rPr dirty="0" baseline="-21164" sz="3150" b="1" i="1">
                <a:solidFill>
                  <a:srgbClr val="0000FF"/>
                </a:solidFill>
                <a:latin typeface="Calibri"/>
                <a:cs typeface="Calibri"/>
              </a:rPr>
              <a:t>r+1</a:t>
            </a:r>
            <a:r>
              <a:rPr dirty="0" sz="3200" spc="-10" b="1">
                <a:solidFill>
                  <a:srgbClr val="0000FF"/>
                </a:solidFill>
                <a:latin typeface="Calibri"/>
                <a:cs typeface="Calibri"/>
              </a:rPr>
              <a:t>, …, </a:t>
            </a:r>
            <a:r>
              <a:rPr dirty="0" sz="3200" spc="-25" b="1" i="1">
                <a:solidFill>
                  <a:srgbClr val="0000FF"/>
                </a:solidFill>
                <a:latin typeface="Calibri"/>
                <a:cs typeface="Calibri"/>
              </a:rPr>
              <a:t>k</a:t>
            </a:r>
            <a:r>
              <a:rPr dirty="0" baseline="-21164" sz="3150" spc="-37" b="1" i="1">
                <a:solidFill>
                  <a:srgbClr val="0000FF"/>
                </a:solidFill>
                <a:latin typeface="Calibri"/>
                <a:cs typeface="Calibri"/>
              </a:rPr>
              <a:t>j</a:t>
            </a:r>
            <a:r>
              <a:rPr dirty="0" sz="3200" spc="-25" b="1">
                <a:solidFill>
                  <a:srgbClr val="0000FF"/>
                </a:solidFill>
                <a:latin typeface="Calibri"/>
                <a:cs typeface="Calibri"/>
              </a:rPr>
              <a:t>}</a:t>
            </a:r>
            <a:endParaRPr sz="3200">
              <a:latin typeface="Calibri"/>
              <a:cs typeface="Calibri"/>
            </a:endParaRPr>
          </a:p>
          <a:p>
            <a:pPr marL="38100">
              <a:lnSpc>
                <a:spcPts val="3825"/>
              </a:lnSpc>
            </a:pP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优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化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解</a:t>
            </a:r>
            <a:r>
              <a:rPr dirty="0" sz="3200" spc="50" b="1">
                <a:solidFill>
                  <a:srgbClr val="0000FF"/>
                </a:solidFill>
                <a:latin typeface="华文行楷"/>
                <a:cs typeface="华文行楷"/>
              </a:rPr>
              <a:t>, 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我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们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就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可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以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求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出</a:t>
            </a:r>
            <a:r>
              <a:rPr dirty="0" sz="3200" spc="-10" b="1" i="1">
                <a:solidFill>
                  <a:srgbClr val="0000FF"/>
                </a:solidFill>
                <a:latin typeface="Calibri"/>
                <a:cs typeface="Calibri"/>
              </a:rPr>
              <a:t>K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优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化</a:t>
            </a:r>
            <a:r>
              <a:rPr dirty="0" sz="3200" spc="-25" b="1">
                <a:solidFill>
                  <a:srgbClr val="0000FF"/>
                </a:solidFill>
                <a:latin typeface="宋体"/>
                <a:cs typeface="宋体"/>
              </a:rPr>
              <a:t>解</a:t>
            </a:r>
            <a:r>
              <a:rPr dirty="0" sz="3200" spc="-50" b="1">
                <a:solidFill>
                  <a:srgbClr val="0000FF"/>
                </a:solidFill>
                <a:latin typeface="华文行楷"/>
                <a:cs typeface="华文行楷"/>
              </a:rPr>
              <a:t>.</a:t>
            </a:r>
            <a:endParaRPr sz="3200">
              <a:latin typeface="华文行楷"/>
              <a:cs typeface="华文行楷"/>
            </a:endParaRPr>
          </a:p>
        </p:txBody>
      </p:sp>
      <p:grpSp>
        <p:nvGrpSpPr>
          <p:cNvPr id="81" name="object 81" descr=""/>
          <p:cNvGrpSpPr/>
          <p:nvPr/>
        </p:nvGrpSpPr>
        <p:grpSpPr>
          <a:xfrm>
            <a:off x="1310639" y="5382767"/>
            <a:ext cx="6915784" cy="1450975"/>
            <a:chOff x="1310639" y="5382767"/>
            <a:chExt cx="6915784" cy="1450975"/>
          </a:xfrm>
        </p:grpSpPr>
        <p:sp>
          <p:nvSpPr>
            <p:cNvPr id="82" name="object 82" descr=""/>
            <p:cNvSpPr/>
            <p:nvPr/>
          </p:nvSpPr>
          <p:spPr>
            <a:xfrm>
              <a:off x="1471675" y="5516562"/>
              <a:ext cx="6755130" cy="1078230"/>
            </a:xfrm>
            <a:custGeom>
              <a:avLst/>
              <a:gdLst/>
              <a:ahLst/>
              <a:cxnLst/>
              <a:rect l="l" t="t" r="r" b="b"/>
              <a:pathLst>
                <a:path w="6755130" h="1078229">
                  <a:moveTo>
                    <a:pt x="6754749" y="0"/>
                  </a:moveTo>
                  <a:lnTo>
                    <a:pt x="0" y="0"/>
                  </a:lnTo>
                  <a:lnTo>
                    <a:pt x="0" y="1077912"/>
                  </a:lnTo>
                  <a:lnTo>
                    <a:pt x="6754749" y="1077912"/>
                  </a:lnTo>
                  <a:lnTo>
                    <a:pt x="6754749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310639" y="5382767"/>
              <a:ext cx="1350263" cy="899160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127503" y="5420867"/>
              <a:ext cx="1085088" cy="899160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776727" y="5382767"/>
              <a:ext cx="1758696" cy="899160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002023" y="5446775"/>
              <a:ext cx="704088" cy="899160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172711" y="5420867"/>
              <a:ext cx="728472" cy="899160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448555" y="5687567"/>
              <a:ext cx="438912" cy="615696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434839" y="5420867"/>
              <a:ext cx="1409700" cy="899160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391911" y="5687567"/>
              <a:ext cx="438912" cy="615696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458968" y="5687567"/>
              <a:ext cx="455675" cy="615696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542787" y="5687567"/>
              <a:ext cx="509015" cy="615696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599175" y="5446775"/>
              <a:ext cx="704088" cy="899160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769863" y="5382767"/>
              <a:ext cx="1758695" cy="899160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995160" y="5420867"/>
              <a:ext cx="748283" cy="899160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290816" y="5687567"/>
              <a:ext cx="438912" cy="615696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357872" y="5687567"/>
              <a:ext cx="455675" cy="615696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441692" y="5687567"/>
              <a:ext cx="509016" cy="615696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310639" y="5870446"/>
              <a:ext cx="1350263" cy="899160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127503" y="5908546"/>
              <a:ext cx="982980" cy="899160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577083" y="5934454"/>
              <a:ext cx="670559" cy="899160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811779" y="5870446"/>
              <a:ext cx="1758695" cy="899160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037075" y="5893306"/>
              <a:ext cx="691896" cy="899160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195572" y="5908546"/>
              <a:ext cx="728472" cy="899160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471416" y="6175246"/>
              <a:ext cx="740663" cy="615696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759451" y="5908546"/>
              <a:ext cx="1409700" cy="899160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716524" y="6175246"/>
              <a:ext cx="440436" cy="615696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704331" y="5893306"/>
              <a:ext cx="691896" cy="899160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862827" y="5870446"/>
              <a:ext cx="1758696" cy="899160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088124" y="5908546"/>
              <a:ext cx="748283" cy="899160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383780" y="6175246"/>
              <a:ext cx="440435" cy="615696"/>
            </a:xfrm>
            <a:prstGeom prst="rect">
              <a:avLst/>
            </a:prstGeom>
          </p:spPr>
        </p:pic>
      </p:grpSp>
      <p:sp>
        <p:nvSpPr>
          <p:cNvPr id="112" name="object 112" descr=""/>
          <p:cNvSpPr txBox="1"/>
          <p:nvPr/>
        </p:nvSpPr>
        <p:spPr>
          <a:xfrm>
            <a:off x="1471675" y="5516562"/>
            <a:ext cx="6755130" cy="107823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91440">
              <a:lnSpc>
                <a:spcPts val="3765"/>
              </a:lnSpc>
              <a:spcBef>
                <a:spcPts val="70"/>
              </a:spcBef>
            </a:pP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如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果</a:t>
            </a: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r=i,</a:t>
            </a:r>
            <a:r>
              <a:rPr dirty="0" sz="3200" spc="80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左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子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树</a:t>
            </a:r>
            <a:r>
              <a:rPr dirty="0" sz="3200" b="1">
                <a:solidFill>
                  <a:srgbClr val="FF0000"/>
                </a:solidFill>
                <a:latin typeface="华文行楷"/>
                <a:cs typeface="华文行楷"/>
              </a:rPr>
              <a:t>{</a:t>
            </a: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dirty="0" baseline="-21164" sz="3150" b="1" i="1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3200" spc="5" b="1" i="1">
                <a:solidFill>
                  <a:srgbClr val="FF0000"/>
                </a:solidFill>
                <a:latin typeface="Calibri"/>
                <a:cs typeface="Calibri"/>
              </a:rPr>
              <a:t>, …, </a:t>
            </a: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dirty="0" baseline="-21164" sz="3150" b="1" i="1">
                <a:solidFill>
                  <a:srgbClr val="FF0000"/>
                </a:solidFill>
                <a:latin typeface="Calibri"/>
                <a:cs typeface="Calibri"/>
              </a:rPr>
              <a:t>i-</a:t>
            </a:r>
            <a:r>
              <a:rPr dirty="0" baseline="-21164" sz="3150" spc="-15" b="1" i="1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dirty="0" sz="3200" spc="-10" b="1">
                <a:solidFill>
                  <a:srgbClr val="FF0000"/>
                </a:solidFill>
                <a:latin typeface="华文行楷"/>
                <a:cs typeface="华文行楷"/>
              </a:rPr>
              <a:t>}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仅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包</a:t>
            </a:r>
            <a:r>
              <a:rPr dirty="0" sz="3200" spc="-25" b="1">
                <a:solidFill>
                  <a:srgbClr val="FF0000"/>
                </a:solidFill>
                <a:latin typeface="宋体"/>
                <a:cs typeface="宋体"/>
              </a:rPr>
              <a:t>含</a:t>
            </a: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dirty="0" baseline="-21164" sz="3150" b="1" i="1">
                <a:solidFill>
                  <a:srgbClr val="FF0000"/>
                </a:solidFill>
                <a:latin typeface="Calibri"/>
                <a:cs typeface="Calibri"/>
              </a:rPr>
              <a:t>i-</a:t>
            </a:r>
            <a:r>
              <a:rPr dirty="0" baseline="-21164" sz="3150" spc="-75" b="1" i="1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endParaRPr baseline="-21164" sz="3150">
              <a:latin typeface="Calibri"/>
              <a:cs typeface="Calibri"/>
            </a:endParaRPr>
          </a:p>
          <a:p>
            <a:pPr marL="91440">
              <a:lnSpc>
                <a:spcPts val="3945"/>
              </a:lnSpc>
            </a:pPr>
            <a:r>
              <a:rPr dirty="0" sz="3200" spc="-35" b="1">
                <a:solidFill>
                  <a:srgbClr val="FF0000"/>
                </a:solidFill>
                <a:latin typeface="宋体"/>
                <a:cs typeface="宋体"/>
              </a:rPr>
              <a:t>如</a:t>
            </a:r>
            <a:r>
              <a:rPr dirty="0" sz="3200" spc="-35" b="1">
                <a:solidFill>
                  <a:srgbClr val="FF0000"/>
                </a:solidFill>
                <a:latin typeface="宋体"/>
                <a:cs typeface="宋体"/>
              </a:rPr>
              <a:t>果</a:t>
            </a: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r=j</a:t>
            </a:r>
            <a:r>
              <a:rPr dirty="0" sz="3350" spc="-20" b="1" i="1">
                <a:solidFill>
                  <a:srgbClr val="FF0000"/>
                </a:solidFill>
                <a:latin typeface="华文行楷"/>
                <a:cs typeface="华文行楷"/>
              </a:rPr>
              <a:t>, </a:t>
            </a:r>
            <a:r>
              <a:rPr dirty="0" sz="3200" spc="-35" b="1">
                <a:solidFill>
                  <a:srgbClr val="FF0000"/>
                </a:solidFill>
                <a:latin typeface="宋体"/>
                <a:cs typeface="宋体"/>
              </a:rPr>
              <a:t>右</a:t>
            </a:r>
            <a:r>
              <a:rPr dirty="0" sz="3200" spc="-35" b="1">
                <a:solidFill>
                  <a:srgbClr val="FF0000"/>
                </a:solidFill>
                <a:latin typeface="宋体"/>
                <a:cs typeface="宋体"/>
              </a:rPr>
              <a:t>子</a:t>
            </a:r>
            <a:r>
              <a:rPr dirty="0" sz="3200" spc="-35" b="1">
                <a:solidFill>
                  <a:srgbClr val="FF0000"/>
                </a:solidFill>
                <a:latin typeface="宋体"/>
                <a:cs typeface="宋体"/>
              </a:rPr>
              <a:t>树</a:t>
            </a:r>
            <a:r>
              <a:rPr dirty="0" sz="3200" b="1">
                <a:solidFill>
                  <a:srgbClr val="FF0000"/>
                </a:solidFill>
                <a:latin typeface="Arial"/>
                <a:cs typeface="Arial"/>
              </a:rPr>
              <a:t>{</a:t>
            </a: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dirty="0" baseline="-21164" sz="3150" b="1" i="1">
                <a:solidFill>
                  <a:srgbClr val="FF0000"/>
                </a:solidFill>
                <a:latin typeface="Calibri"/>
                <a:cs typeface="Calibri"/>
              </a:rPr>
              <a:t>r+1</a:t>
            </a:r>
            <a:r>
              <a:rPr dirty="0" sz="3200" spc="-5" b="1" i="1">
                <a:solidFill>
                  <a:srgbClr val="FF0000"/>
                </a:solidFill>
                <a:latin typeface="Calibri"/>
                <a:cs typeface="Calibri"/>
              </a:rPr>
              <a:t>, …, </a:t>
            </a:r>
            <a:r>
              <a:rPr dirty="0" sz="3200" spc="-10" b="1" i="1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dirty="0" baseline="-21164" sz="3150" spc="-15" b="1" i="1">
                <a:solidFill>
                  <a:srgbClr val="FF0000"/>
                </a:solidFill>
                <a:latin typeface="Calibri"/>
                <a:cs typeface="Calibri"/>
              </a:rPr>
              <a:t>j</a:t>
            </a:r>
            <a:r>
              <a:rPr dirty="0" sz="3200" spc="-10" b="1">
                <a:solidFill>
                  <a:srgbClr val="FF0000"/>
                </a:solidFill>
                <a:latin typeface="Arial"/>
                <a:cs typeface="Arial"/>
              </a:rPr>
              <a:t>}</a:t>
            </a:r>
            <a:r>
              <a:rPr dirty="0" sz="3200" spc="-35" b="1">
                <a:solidFill>
                  <a:srgbClr val="FF0000"/>
                </a:solidFill>
                <a:latin typeface="宋体"/>
                <a:cs typeface="宋体"/>
              </a:rPr>
              <a:t>仅</a:t>
            </a:r>
            <a:r>
              <a:rPr dirty="0" sz="3200" spc="-35" b="1">
                <a:solidFill>
                  <a:srgbClr val="FF0000"/>
                </a:solidFill>
                <a:latin typeface="宋体"/>
                <a:cs typeface="宋体"/>
              </a:rPr>
              <a:t>包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含</a:t>
            </a:r>
            <a:r>
              <a:rPr dirty="0" sz="3200" spc="-25" b="1" i="1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dirty="0" baseline="-21164" sz="3150" spc="-37" b="1" i="1">
                <a:solidFill>
                  <a:srgbClr val="FF0000"/>
                </a:solidFill>
                <a:latin typeface="Calibri"/>
                <a:cs typeface="Calibri"/>
              </a:rPr>
              <a:t>j</a:t>
            </a:r>
            <a:endParaRPr baseline="-21164" sz="3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05405" y="1021080"/>
            <a:ext cx="8839200" cy="3030220"/>
            <a:chOff x="305405" y="1021080"/>
            <a:chExt cx="8839200" cy="30302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405" y="1401101"/>
              <a:ext cx="151198" cy="14654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" y="1065276"/>
              <a:ext cx="1056132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624" y="1021080"/>
              <a:ext cx="1295400" cy="10088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6692" y="1021080"/>
              <a:ext cx="876300" cy="10088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5584" y="1065276"/>
              <a:ext cx="1056132" cy="10088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4308" y="1021080"/>
              <a:ext cx="777240" cy="100888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44140" y="1021080"/>
              <a:ext cx="824484" cy="100888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62656" y="1327404"/>
              <a:ext cx="499871" cy="68884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56559" y="1021080"/>
              <a:ext cx="711708" cy="100888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96412" y="1021080"/>
              <a:ext cx="1054608" cy="100888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3611" y="1021080"/>
              <a:ext cx="711708" cy="100888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94987" y="1021080"/>
              <a:ext cx="826008" cy="100888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15028" y="1327404"/>
              <a:ext cx="499872" cy="68884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8931" y="1021080"/>
              <a:ext cx="775715" cy="100888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87240" y="1065276"/>
              <a:ext cx="2427732" cy="100888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17564" y="1021080"/>
              <a:ext cx="858012" cy="100888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69608" y="1327404"/>
              <a:ext cx="583692" cy="68884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47331" y="1065276"/>
              <a:ext cx="2296668" cy="100888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2900" y="1559052"/>
              <a:ext cx="1973580" cy="100888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5968" y="2170176"/>
              <a:ext cx="699516" cy="835151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4192" y="2170176"/>
              <a:ext cx="941832" cy="89916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2624" y="2132076"/>
              <a:ext cx="990600" cy="89916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39824" y="2132076"/>
              <a:ext cx="669036" cy="89916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75459" y="2132076"/>
              <a:ext cx="737615" cy="89916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79675" y="2170176"/>
              <a:ext cx="940308" cy="89916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86584" y="2132076"/>
              <a:ext cx="635507" cy="89916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88336" y="2132076"/>
              <a:ext cx="766572" cy="89916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02280" y="2403347"/>
              <a:ext cx="521207" cy="615696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70859" y="2170176"/>
              <a:ext cx="2974848" cy="89916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512308" y="2132076"/>
              <a:ext cx="736091" cy="89916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95772" y="2403347"/>
              <a:ext cx="446531" cy="615696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870448" y="2403347"/>
              <a:ext cx="461772" cy="615696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960364" y="2403347"/>
              <a:ext cx="507491" cy="61569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15228" y="2132076"/>
              <a:ext cx="635507" cy="89916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213348" y="2132076"/>
              <a:ext cx="1155192" cy="89916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935724" y="2132076"/>
              <a:ext cx="646176" cy="89916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48500" y="2132076"/>
              <a:ext cx="669035" cy="89916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84136" y="2132076"/>
              <a:ext cx="737616" cy="89916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388351" y="2132076"/>
              <a:ext cx="669035" cy="89916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523988" y="2132076"/>
              <a:ext cx="765048" cy="899160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755636" y="2132076"/>
              <a:ext cx="737616" cy="899160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040624" y="2403347"/>
              <a:ext cx="446531" cy="615696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115300" y="2403347"/>
              <a:ext cx="461772" cy="615696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205215" y="2403347"/>
              <a:ext cx="507492" cy="615696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5968" y="2709672"/>
              <a:ext cx="699516" cy="835151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4192" y="2709672"/>
              <a:ext cx="941832" cy="899159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82624" y="2671572"/>
              <a:ext cx="646176" cy="899160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95400" y="2663952"/>
              <a:ext cx="758951" cy="899160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20952" y="2671572"/>
              <a:ext cx="646176" cy="899160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33728" y="2709672"/>
              <a:ext cx="940308" cy="899159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40636" y="2671572"/>
              <a:ext cx="635507" cy="899160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340864" y="2709672"/>
              <a:ext cx="2164080" cy="899159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067555" y="2671572"/>
              <a:ext cx="737615" cy="899160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352543" y="2942844"/>
              <a:ext cx="477012" cy="615696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376928" y="2663952"/>
              <a:ext cx="824484" cy="899160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668011" y="2671572"/>
              <a:ext cx="693420" cy="899160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828031" y="2671572"/>
              <a:ext cx="737615" cy="899160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113020" y="2942844"/>
              <a:ext cx="446531" cy="615696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06923" y="2671572"/>
              <a:ext cx="635508" cy="899160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308091" y="2671572"/>
              <a:ext cx="940308" cy="899160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14999" y="2671572"/>
              <a:ext cx="635508" cy="899160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917691" y="2671572"/>
              <a:ext cx="737615" cy="899160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202679" y="2942844"/>
              <a:ext cx="446531" cy="615696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196584" y="2671572"/>
              <a:ext cx="693419" cy="899160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356604" y="2671572"/>
              <a:ext cx="669035" cy="899160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3987673" y="3313175"/>
              <a:ext cx="474345" cy="487045"/>
            </a:xfrm>
            <a:custGeom>
              <a:avLst/>
              <a:gdLst/>
              <a:ahLst/>
              <a:cxnLst/>
              <a:rect l="l" t="t" r="r" b="b"/>
              <a:pathLst>
                <a:path w="474345" h="487045">
                  <a:moveTo>
                    <a:pt x="236981" y="0"/>
                  </a:moveTo>
                  <a:lnTo>
                    <a:pt x="189205" y="4944"/>
                  </a:lnTo>
                  <a:lnTo>
                    <a:pt x="144714" y="19125"/>
                  </a:lnTo>
                  <a:lnTo>
                    <a:pt x="104458" y="41563"/>
                  </a:lnTo>
                  <a:lnTo>
                    <a:pt x="69389" y="71278"/>
                  </a:lnTo>
                  <a:lnTo>
                    <a:pt x="40458" y="107292"/>
                  </a:lnTo>
                  <a:lnTo>
                    <a:pt x="18615" y="148625"/>
                  </a:lnTo>
                  <a:lnTo>
                    <a:pt x="4812" y="194298"/>
                  </a:lnTo>
                  <a:lnTo>
                    <a:pt x="0" y="243332"/>
                  </a:lnTo>
                  <a:lnTo>
                    <a:pt x="4812" y="292365"/>
                  </a:lnTo>
                  <a:lnTo>
                    <a:pt x="18615" y="338038"/>
                  </a:lnTo>
                  <a:lnTo>
                    <a:pt x="40458" y="379371"/>
                  </a:lnTo>
                  <a:lnTo>
                    <a:pt x="69389" y="415385"/>
                  </a:lnTo>
                  <a:lnTo>
                    <a:pt x="104458" y="445100"/>
                  </a:lnTo>
                  <a:lnTo>
                    <a:pt x="144714" y="467538"/>
                  </a:lnTo>
                  <a:lnTo>
                    <a:pt x="189205" y="481719"/>
                  </a:lnTo>
                  <a:lnTo>
                    <a:pt x="236981" y="486663"/>
                  </a:lnTo>
                  <a:lnTo>
                    <a:pt x="284758" y="481719"/>
                  </a:lnTo>
                  <a:lnTo>
                    <a:pt x="329249" y="467538"/>
                  </a:lnTo>
                  <a:lnTo>
                    <a:pt x="369505" y="445100"/>
                  </a:lnTo>
                  <a:lnTo>
                    <a:pt x="404574" y="415385"/>
                  </a:lnTo>
                  <a:lnTo>
                    <a:pt x="433505" y="379371"/>
                  </a:lnTo>
                  <a:lnTo>
                    <a:pt x="455348" y="338038"/>
                  </a:lnTo>
                  <a:lnTo>
                    <a:pt x="469151" y="292365"/>
                  </a:lnTo>
                  <a:lnTo>
                    <a:pt x="473963" y="243332"/>
                  </a:lnTo>
                  <a:lnTo>
                    <a:pt x="469151" y="194298"/>
                  </a:lnTo>
                  <a:lnTo>
                    <a:pt x="455348" y="148625"/>
                  </a:lnTo>
                  <a:lnTo>
                    <a:pt x="433505" y="107292"/>
                  </a:lnTo>
                  <a:lnTo>
                    <a:pt x="404574" y="71278"/>
                  </a:lnTo>
                  <a:lnTo>
                    <a:pt x="369505" y="41563"/>
                  </a:lnTo>
                  <a:lnTo>
                    <a:pt x="329249" y="19125"/>
                  </a:lnTo>
                  <a:lnTo>
                    <a:pt x="284758" y="4944"/>
                  </a:lnTo>
                  <a:lnTo>
                    <a:pt x="23698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3987673" y="3313175"/>
              <a:ext cx="474345" cy="487045"/>
            </a:xfrm>
            <a:custGeom>
              <a:avLst/>
              <a:gdLst/>
              <a:ahLst/>
              <a:cxnLst/>
              <a:rect l="l" t="t" r="r" b="b"/>
              <a:pathLst>
                <a:path w="474345" h="487045">
                  <a:moveTo>
                    <a:pt x="0" y="243332"/>
                  </a:moveTo>
                  <a:lnTo>
                    <a:pt x="4812" y="194298"/>
                  </a:lnTo>
                  <a:lnTo>
                    <a:pt x="18615" y="148625"/>
                  </a:lnTo>
                  <a:lnTo>
                    <a:pt x="40458" y="107292"/>
                  </a:lnTo>
                  <a:lnTo>
                    <a:pt x="69389" y="71278"/>
                  </a:lnTo>
                  <a:lnTo>
                    <a:pt x="104458" y="41563"/>
                  </a:lnTo>
                  <a:lnTo>
                    <a:pt x="144714" y="19125"/>
                  </a:lnTo>
                  <a:lnTo>
                    <a:pt x="189205" y="4944"/>
                  </a:lnTo>
                  <a:lnTo>
                    <a:pt x="236981" y="0"/>
                  </a:lnTo>
                  <a:lnTo>
                    <a:pt x="284758" y="4944"/>
                  </a:lnTo>
                  <a:lnTo>
                    <a:pt x="329249" y="19125"/>
                  </a:lnTo>
                  <a:lnTo>
                    <a:pt x="369505" y="41563"/>
                  </a:lnTo>
                  <a:lnTo>
                    <a:pt x="404574" y="71278"/>
                  </a:lnTo>
                  <a:lnTo>
                    <a:pt x="433505" y="107292"/>
                  </a:lnTo>
                  <a:lnTo>
                    <a:pt x="455348" y="148625"/>
                  </a:lnTo>
                  <a:lnTo>
                    <a:pt x="469151" y="194298"/>
                  </a:lnTo>
                  <a:lnTo>
                    <a:pt x="473963" y="243332"/>
                  </a:lnTo>
                  <a:lnTo>
                    <a:pt x="469151" y="292365"/>
                  </a:lnTo>
                  <a:lnTo>
                    <a:pt x="455348" y="338038"/>
                  </a:lnTo>
                  <a:lnTo>
                    <a:pt x="433505" y="379371"/>
                  </a:lnTo>
                  <a:lnTo>
                    <a:pt x="404574" y="415385"/>
                  </a:lnTo>
                  <a:lnTo>
                    <a:pt x="369505" y="445100"/>
                  </a:lnTo>
                  <a:lnTo>
                    <a:pt x="329249" y="467538"/>
                  </a:lnTo>
                  <a:lnTo>
                    <a:pt x="284758" y="481719"/>
                  </a:lnTo>
                  <a:lnTo>
                    <a:pt x="236981" y="486663"/>
                  </a:lnTo>
                  <a:lnTo>
                    <a:pt x="189205" y="481719"/>
                  </a:lnTo>
                  <a:lnTo>
                    <a:pt x="144714" y="467538"/>
                  </a:lnTo>
                  <a:lnTo>
                    <a:pt x="104458" y="445100"/>
                  </a:lnTo>
                  <a:lnTo>
                    <a:pt x="69389" y="415385"/>
                  </a:lnTo>
                  <a:lnTo>
                    <a:pt x="40458" y="379371"/>
                  </a:lnTo>
                  <a:lnTo>
                    <a:pt x="18615" y="338038"/>
                  </a:lnTo>
                  <a:lnTo>
                    <a:pt x="4812" y="292365"/>
                  </a:lnTo>
                  <a:lnTo>
                    <a:pt x="0" y="24333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910584" y="3204972"/>
              <a:ext cx="685800" cy="845819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169664" y="3456431"/>
              <a:ext cx="440436" cy="579120"/>
            </a:xfrm>
            <a:prstGeom prst="rect">
              <a:avLst/>
            </a:prstGeom>
          </p:spPr>
        </p:pic>
      </p:grpSp>
      <p:sp>
        <p:nvSpPr>
          <p:cNvPr id="72" name="object 72" descr=""/>
          <p:cNvSpPr txBox="1"/>
          <p:nvPr/>
        </p:nvSpPr>
        <p:spPr>
          <a:xfrm>
            <a:off x="258063" y="1140333"/>
            <a:ext cx="8729980" cy="263398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368300" marR="17780" indent="-343535">
              <a:lnSpc>
                <a:spcPts val="3890"/>
              </a:lnSpc>
              <a:spcBef>
                <a:spcPts val="585"/>
              </a:spcBef>
              <a:buFont typeface="Times New Roman"/>
              <a:buChar char="•"/>
              <a:tabLst>
                <a:tab pos="368300" algn="l"/>
                <a:tab pos="368935" algn="l"/>
                <a:tab pos="1751964" algn="l"/>
                <a:tab pos="3322320" algn="l"/>
                <a:tab pos="4121150" algn="l"/>
              </a:tabLst>
            </a:pPr>
            <a:r>
              <a:rPr dirty="0" sz="3600" spc="-35" b="1">
                <a:latin typeface="华文行楷"/>
                <a:cs typeface="华文行楷"/>
              </a:rPr>
              <a:t>令</a:t>
            </a:r>
            <a:r>
              <a:rPr dirty="0" sz="3600" spc="-20" b="1" i="1">
                <a:latin typeface="Times New Roman"/>
                <a:cs typeface="Times New Roman"/>
              </a:rPr>
              <a:t>E(i,</a:t>
            </a:r>
            <a:r>
              <a:rPr dirty="0" sz="3600" b="1" i="1">
                <a:latin typeface="Times New Roman"/>
                <a:cs typeface="Times New Roman"/>
              </a:rPr>
              <a:t>	</a:t>
            </a:r>
            <a:r>
              <a:rPr dirty="0" sz="3600" spc="-20" b="1" i="1">
                <a:latin typeface="Times New Roman"/>
                <a:cs typeface="Times New Roman"/>
              </a:rPr>
              <a:t>j)</a:t>
            </a:r>
            <a:r>
              <a:rPr dirty="0" sz="3600" spc="-30" b="1">
                <a:latin typeface="华文行楷"/>
                <a:cs typeface="华文行楷"/>
              </a:rPr>
              <a:t>为</a:t>
            </a:r>
            <a:r>
              <a:rPr dirty="0" sz="3600" spc="-20" b="1">
                <a:latin typeface="Times New Roman"/>
                <a:cs typeface="Times New Roman"/>
              </a:rPr>
              <a:t>{</a:t>
            </a:r>
            <a:r>
              <a:rPr dirty="0" sz="3600" spc="-20" b="1" i="1">
                <a:latin typeface="Times New Roman"/>
                <a:cs typeface="Times New Roman"/>
              </a:rPr>
              <a:t>k</a:t>
            </a:r>
            <a:r>
              <a:rPr dirty="0" baseline="-20833" sz="3600" spc="-30" b="1" i="1">
                <a:latin typeface="Times New Roman"/>
                <a:cs typeface="Times New Roman"/>
              </a:rPr>
              <a:t>i</a:t>
            </a:r>
            <a:r>
              <a:rPr dirty="0" sz="3600" spc="-20" b="1" i="1">
                <a:latin typeface="Times New Roman"/>
                <a:cs typeface="Times New Roman"/>
              </a:rPr>
              <a:t>,</a:t>
            </a:r>
            <a:r>
              <a:rPr dirty="0" sz="3600" b="1" i="1">
                <a:latin typeface="Times New Roman"/>
                <a:cs typeface="Times New Roman"/>
              </a:rPr>
              <a:t>	</a:t>
            </a:r>
            <a:r>
              <a:rPr dirty="0" sz="3600" spc="-25" b="1" i="1">
                <a:latin typeface="Times New Roman"/>
                <a:cs typeface="Times New Roman"/>
              </a:rPr>
              <a:t>…,</a:t>
            </a:r>
            <a:r>
              <a:rPr dirty="0" sz="3600" b="1" i="1">
                <a:latin typeface="Times New Roman"/>
                <a:cs typeface="Times New Roman"/>
              </a:rPr>
              <a:t>	</a:t>
            </a:r>
            <a:r>
              <a:rPr dirty="0" sz="3600" spc="-10" b="1" i="1">
                <a:latin typeface="Times New Roman"/>
                <a:cs typeface="Times New Roman"/>
              </a:rPr>
              <a:t>k</a:t>
            </a:r>
            <a:r>
              <a:rPr dirty="0" baseline="-20833" sz="3600" spc="-15" b="1" i="1">
                <a:latin typeface="Times New Roman"/>
                <a:cs typeface="Times New Roman"/>
              </a:rPr>
              <a:t>j</a:t>
            </a:r>
            <a:r>
              <a:rPr dirty="0" sz="3600" spc="-10" b="1">
                <a:latin typeface="Times New Roman"/>
                <a:cs typeface="Times New Roman"/>
              </a:rPr>
              <a:t>}</a:t>
            </a:r>
            <a:r>
              <a:rPr dirty="0" sz="3600" spc="-45" b="1">
                <a:latin typeface="华文行楷"/>
                <a:cs typeface="华文行楷"/>
              </a:rPr>
              <a:t>的</a:t>
            </a:r>
            <a:r>
              <a:rPr dirty="0" sz="3600" spc="-45" b="1">
                <a:latin typeface="华文行楷"/>
                <a:cs typeface="华文行楷"/>
              </a:rPr>
              <a:t>优</a:t>
            </a:r>
            <a:r>
              <a:rPr dirty="0" sz="3600" spc="-45" b="1">
                <a:latin typeface="华文行楷"/>
                <a:cs typeface="华文行楷"/>
              </a:rPr>
              <a:t>化</a:t>
            </a:r>
            <a:r>
              <a:rPr dirty="0" sz="3600" spc="-40" b="1">
                <a:latin typeface="华文行楷"/>
                <a:cs typeface="华文行楷"/>
              </a:rPr>
              <a:t>解</a:t>
            </a:r>
            <a:r>
              <a:rPr dirty="0" sz="3600" spc="-60" b="1" i="1">
                <a:latin typeface="Times New Roman"/>
                <a:cs typeface="Times New Roman"/>
              </a:rPr>
              <a:t>T</a:t>
            </a:r>
            <a:r>
              <a:rPr dirty="0" baseline="-20833" sz="3600" spc="-89" b="1" i="1">
                <a:latin typeface="Times New Roman"/>
                <a:cs typeface="Times New Roman"/>
              </a:rPr>
              <a:t>ij</a:t>
            </a:r>
            <a:r>
              <a:rPr dirty="0" sz="3600" spc="-45" b="1">
                <a:latin typeface="华文行楷"/>
                <a:cs typeface="华文行楷"/>
              </a:rPr>
              <a:t>的</a:t>
            </a:r>
            <a:r>
              <a:rPr dirty="0" sz="3600" spc="-45" b="1">
                <a:latin typeface="华文行楷"/>
                <a:cs typeface="华文行楷"/>
              </a:rPr>
              <a:t>期</a:t>
            </a:r>
            <a:r>
              <a:rPr dirty="0" sz="3600" spc="-45" b="1">
                <a:latin typeface="华文行楷"/>
                <a:cs typeface="华文行楷"/>
              </a:rPr>
              <a:t>望</a:t>
            </a:r>
            <a:r>
              <a:rPr dirty="0" sz="3600" spc="-50" b="1">
                <a:latin typeface="华文行楷"/>
                <a:cs typeface="华文行楷"/>
              </a:rPr>
              <a:t>搜</a:t>
            </a:r>
            <a:r>
              <a:rPr dirty="0" sz="3600" spc="-35" b="1">
                <a:latin typeface="华文行楷"/>
                <a:cs typeface="华文行楷"/>
              </a:rPr>
              <a:t>索</a:t>
            </a:r>
            <a:r>
              <a:rPr dirty="0" sz="3600" spc="-35" b="1">
                <a:latin typeface="华文行楷"/>
                <a:cs typeface="华文行楷"/>
              </a:rPr>
              <a:t>代</a:t>
            </a:r>
            <a:r>
              <a:rPr dirty="0" sz="3600" spc="-50" b="1">
                <a:latin typeface="华文行楷"/>
                <a:cs typeface="华文行楷"/>
              </a:rPr>
              <a:t>价</a:t>
            </a:r>
            <a:endParaRPr sz="3600">
              <a:latin typeface="华文行楷"/>
              <a:cs typeface="华文行楷"/>
            </a:endParaRPr>
          </a:p>
          <a:p>
            <a:pPr lvl="1" marL="768985" indent="-287020">
              <a:lnSpc>
                <a:spcPct val="100000"/>
              </a:lnSpc>
              <a:spcBef>
                <a:spcPts val="355"/>
              </a:spcBef>
              <a:buFont typeface="Times New Roman"/>
              <a:buChar char="–"/>
              <a:tabLst>
                <a:tab pos="769620" algn="l"/>
                <a:tab pos="2683510" algn="l"/>
              </a:tabLst>
            </a:pP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当</a:t>
            </a:r>
            <a:r>
              <a:rPr dirty="0" sz="3200" spc="-10" b="1" i="1">
                <a:solidFill>
                  <a:srgbClr val="0000FF"/>
                </a:solidFill>
                <a:latin typeface="Times New Roman"/>
                <a:cs typeface="Times New Roman"/>
              </a:rPr>
              <a:t>j=i-</a:t>
            </a:r>
            <a:r>
              <a:rPr dirty="0" sz="3200" b="1" i="1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时</a:t>
            </a:r>
            <a:r>
              <a:rPr dirty="0" sz="3200" spc="-50" b="1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dirty="0" sz="3200" b="1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dirty="0" sz="3200" spc="-50" b="1" i="1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dirty="0" baseline="-21164" sz="3150" spc="-75" b="1" i="1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中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只有叶结</a:t>
            </a:r>
            <a:r>
              <a:rPr dirty="0" sz="3200" spc="-10" b="1">
                <a:solidFill>
                  <a:srgbClr val="0000FF"/>
                </a:solidFill>
                <a:latin typeface="华文行楷"/>
                <a:cs typeface="华文行楷"/>
              </a:rPr>
              <a:t>点</a:t>
            </a:r>
            <a:r>
              <a:rPr dirty="0" sz="3200" spc="-10" b="1" i="1">
                <a:solidFill>
                  <a:srgbClr val="0000FF"/>
                </a:solidFill>
                <a:latin typeface="Times New Roman"/>
                <a:cs typeface="Times New Roman"/>
              </a:rPr>
              <a:t>d</a:t>
            </a:r>
            <a:r>
              <a:rPr dirty="0" baseline="-21164" sz="3150" spc="-15" b="1" i="1">
                <a:solidFill>
                  <a:srgbClr val="0000FF"/>
                </a:solidFill>
                <a:latin typeface="Times New Roman"/>
                <a:cs typeface="Times New Roman"/>
              </a:rPr>
              <a:t>i-</a:t>
            </a:r>
            <a:r>
              <a:rPr dirty="0" baseline="-21164" sz="3150" b="1" i="1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dirty="0" sz="3200" b="1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dirty="0" sz="3200" spc="-10" b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00FF"/>
                </a:solidFill>
                <a:latin typeface="Times New Roman"/>
                <a:cs typeface="Times New Roman"/>
              </a:rPr>
              <a:t>E(i,</a:t>
            </a:r>
            <a:r>
              <a:rPr dirty="0" sz="3200" spc="3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0000FF"/>
                </a:solidFill>
                <a:latin typeface="Times New Roman"/>
                <a:cs typeface="Times New Roman"/>
              </a:rPr>
              <a:t>i-</a:t>
            </a:r>
            <a:r>
              <a:rPr dirty="0" sz="3200" b="1" i="1">
                <a:solidFill>
                  <a:srgbClr val="0000FF"/>
                </a:solidFill>
                <a:latin typeface="Times New Roman"/>
                <a:cs typeface="Times New Roman"/>
              </a:rPr>
              <a:t>1)</a:t>
            </a:r>
            <a:r>
              <a:rPr dirty="0" sz="3200" b="1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dirty="0" sz="3200" b="1" i="1">
                <a:solidFill>
                  <a:srgbClr val="0000FF"/>
                </a:solidFill>
                <a:latin typeface="Times New Roman"/>
                <a:cs typeface="Times New Roman"/>
              </a:rPr>
              <a:t>q</a:t>
            </a:r>
            <a:r>
              <a:rPr dirty="0" baseline="-21164" sz="3150" b="1" i="1">
                <a:solidFill>
                  <a:srgbClr val="0000FF"/>
                </a:solidFill>
                <a:latin typeface="Times New Roman"/>
                <a:cs typeface="Times New Roman"/>
              </a:rPr>
              <a:t>i-</a:t>
            </a:r>
            <a:r>
              <a:rPr dirty="0" baseline="-21164" sz="3150" spc="-75" b="1" i="1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baseline="-21164" sz="3150">
              <a:latin typeface="Times New Roman"/>
              <a:cs typeface="Times New Roman"/>
            </a:endParaRPr>
          </a:p>
          <a:p>
            <a:pPr lvl="1" marL="768985" indent="-287020">
              <a:lnSpc>
                <a:spcPct val="100000"/>
              </a:lnSpc>
              <a:spcBef>
                <a:spcPts val="409"/>
              </a:spcBef>
              <a:buFont typeface="Times New Roman"/>
              <a:buChar char="–"/>
              <a:tabLst>
                <a:tab pos="769620" algn="l"/>
                <a:tab pos="2336165" algn="l"/>
              </a:tabLst>
            </a:pP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当</a:t>
            </a:r>
            <a:r>
              <a:rPr dirty="0" sz="3200" b="1" i="1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dirty="0" sz="3200" b="1">
                <a:solidFill>
                  <a:srgbClr val="0000FF"/>
                </a:solidFill>
                <a:latin typeface="Symbol"/>
                <a:cs typeface="Symbol"/>
              </a:rPr>
              <a:t></a:t>
            </a:r>
            <a:r>
              <a:rPr dirty="0" sz="3200" b="1" i="1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时</a:t>
            </a:r>
            <a:r>
              <a:rPr dirty="0" sz="3200" spc="-50" b="1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dirty="0" sz="3200" b="1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选择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一个</a:t>
            </a:r>
            <a:r>
              <a:rPr dirty="0" sz="3200" spc="-20" b="1">
                <a:solidFill>
                  <a:srgbClr val="0000FF"/>
                </a:solidFill>
                <a:latin typeface="华文行楷"/>
                <a:cs typeface="华文行楷"/>
              </a:rPr>
              <a:t> </a:t>
            </a:r>
            <a:r>
              <a:rPr dirty="0" sz="3200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baseline="-21164" sz="3150" b="1" i="1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dirty="0" sz="3200" b="1">
                <a:solidFill>
                  <a:srgbClr val="0000FF"/>
                </a:solidFill>
                <a:latin typeface="Symbol"/>
                <a:cs typeface="Symbol"/>
              </a:rPr>
              <a:t></a:t>
            </a:r>
            <a:r>
              <a:rPr dirty="0" sz="3200" b="1">
                <a:solidFill>
                  <a:srgbClr val="0000FF"/>
                </a:solidFill>
                <a:latin typeface="Times New Roman"/>
                <a:cs typeface="Times New Roman"/>
              </a:rPr>
              <a:t>{</a:t>
            </a:r>
            <a:r>
              <a:rPr dirty="0" sz="3200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baseline="-21164" sz="3150" b="1" i="1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dirty="0" sz="3200" b="1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dirty="0" sz="3200" spc="-15" b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0000FF"/>
                </a:solidFill>
                <a:latin typeface="Times New Roman"/>
                <a:cs typeface="Times New Roman"/>
              </a:rPr>
              <a:t>…, </a:t>
            </a:r>
            <a:r>
              <a:rPr dirty="0" sz="3200" spc="-20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baseline="-21164" sz="3150" spc="-30" b="1" i="1">
                <a:solidFill>
                  <a:srgbClr val="0000FF"/>
                </a:solidFill>
                <a:latin typeface="Times New Roman"/>
                <a:cs typeface="Times New Roman"/>
              </a:rPr>
              <a:t>j</a:t>
            </a:r>
            <a:r>
              <a:rPr dirty="0" sz="3200" spc="-20" b="1">
                <a:solidFill>
                  <a:srgbClr val="0000FF"/>
                </a:solidFill>
                <a:latin typeface="Times New Roman"/>
                <a:cs typeface="Times New Roman"/>
              </a:rPr>
              <a:t>}:</a:t>
            </a:r>
            <a:endParaRPr sz="3200">
              <a:latin typeface="Times New Roman"/>
              <a:cs typeface="Times New Roman"/>
            </a:endParaRPr>
          </a:p>
          <a:p>
            <a:pPr algn="ctr" marR="666750">
              <a:lnSpc>
                <a:spcPct val="100000"/>
              </a:lnSpc>
              <a:spcBef>
                <a:spcPts val="225"/>
              </a:spcBef>
            </a:pPr>
            <a:r>
              <a:rPr dirty="0" sz="3000" spc="-25" b="1" i="1">
                <a:latin typeface="Calibri"/>
                <a:cs typeface="Calibri"/>
              </a:rPr>
              <a:t>k</a:t>
            </a:r>
            <a:r>
              <a:rPr dirty="0" baseline="-20833" sz="3000" spc="-37" b="1" i="1">
                <a:latin typeface="Calibri"/>
                <a:cs typeface="Calibri"/>
              </a:rPr>
              <a:t>r</a:t>
            </a:r>
            <a:endParaRPr baseline="-20833" sz="3000">
              <a:latin typeface="Calibri"/>
              <a:cs typeface="Calibri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title"/>
          </p:nvPr>
        </p:nvSpPr>
        <p:spPr>
          <a:xfrm>
            <a:off x="763016" y="238759"/>
            <a:ext cx="786257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建</a:t>
            </a:r>
            <a:r>
              <a:rPr dirty="0" spc="-50"/>
              <a:t>立</a:t>
            </a:r>
            <a:r>
              <a:rPr dirty="0" spc="-35"/>
              <a:t>优</a:t>
            </a:r>
            <a:r>
              <a:rPr dirty="0" spc="-50"/>
              <a:t>化</a:t>
            </a:r>
            <a:r>
              <a:rPr dirty="0" spc="-50"/>
              <a:t>解</a:t>
            </a:r>
            <a:r>
              <a:rPr dirty="0" spc="-50"/>
              <a:t>的</a:t>
            </a:r>
            <a:r>
              <a:rPr dirty="0" spc="-35"/>
              <a:t>搜</a:t>
            </a:r>
            <a:r>
              <a:rPr dirty="0" spc="-50"/>
              <a:t>索</a:t>
            </a:r>
            <a:r>
              <a:rPr dirty="0" spc="-50"/>
              <a:t>代</a:t>
            </a:r>
            <a:r>
              <a:rPr dirty="0" spc="-50"/>
              <a:t>价</a:t>
            </a:r>
            <a:r>
              <a:rPr dirty="0" spc="-35"/>
              <a:t>递</a:t>
            </a:r>
            <a:r>
              <a:rPr dirty="0" spc="-50"/>
              <a:t>归</a:t>
            </a:r>
            <a:r>
              <a:rPr dirty="0" spc="-50"/>
              <a:t>方</a:t>
            </a:r>
            <a:r>
              <a:rPr dirty="0" spc="-50"/>
              <a:t>程</a:t>
            </a:r>
          </a:p>
        </p:txBody>
      </p:sp>
      <p:grpSp>
        <p:nvGrpSpPr>
          <p:cNvPr id="74" name="object 74" descr=""/>
          <p:cNvGrpSpPr/>
          <p:nvPr/>
        </p:nvGrpSpPr>
        <p:grpSpPr>
          <a:xfrm>
            <a:off x="2410967" y="4645152"/>
            <a:ext cx="1676400" cy="789940"/>
            <a:chOff x="2410967" y="4645152"/>
            <a:chExt cx="1676400" cy="789940"/>
          </a:xfrm>
        </p:grpSpPr>
        <p:pic>
          <p:nvPicPr>
            <p:cNvPr id="75" name="object 75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410967" y="4645152"/>
              <a:ext cx="640080" cy="789432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653283" y="4878324"/>
              <a:ext cx="385571" cy="539495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639567" y="4645152"/>
              <a:ext cx="1240535" cy="789432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482339" y="4878324"/>
              <a:ext cx="411479" cy="539495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566159" y="4878324"/>
              <a:ext cx="400812" cy="539495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639311" y="4878324"/>
              <a:ext cx="448056" cy="539495"/>
            </a:xfrm>
            <a:prstGeom prst="rect">
              <a:avLst/>
            </a:prstGeom>
          </p:spPr>
        </p:pic>
      </p:grpSp>
      <p:sp>
        <p:nvSpPr>
          <p:cNvPr id="81" name="object 81" descr=""/>
          <p:cNvSpPr txBox="1"/>
          <p:nvPr/>
        </p:nvSpPr>
        <p:spPr>
          <a:xfrm>
            <a:off x="2594482" y="4725365"/>
            <a:ext cx="135382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b="1" i="1">
                <a:latin typeface="Calibri"/>
                <a:cs typeface="Calibri"/>
              </a:rPr>
              <a:t>k</a:t>
            </a:r>
            <a:r>
              <a:rPr dirty="0" baseline="-21021" sz="2775" b="1" i="1">
                <a:latin typeface="Calibri"/>
                <a:cs typeface="Calibri"/>
              </a:rPr>
              <a:t>i</a:t>
            </a:r>
            <a:r>
              <a:rPr dirty="0" sz="2800" b="1" i="1">
                <a:latin typeface="Calibri"/>
                <a:cs typeface="Calibri"/>
              </a:rPr>
              <a:t>,</a:t>
            </a:r>
            <a:r>
              <a:rPr dirty="0" sz="2800" spc="-5" b="1" i="1">
                <a:latin typeface="Calibri"/>
                <a:cs typeface="Calibri"/>
              </a:rPr>
              <a:t> </a:t>
            </a:r>
            <a:r>
              <a:rPr dirty="0" sz="2800" b="1" i="1">
                <a:latin typeface="Calibri"/>
                <a:cs typeface="Calibri"/>
              </a:rPr>
              <a:t>…,</a:t>
            </a:r>
            <a:r>
              <a:rPr dirty="0" sz="2800" spc="-25" b="1" i="1">
                <a:latin typeface="Calibri"/>
                <a:cs typeface="Calibri"/>
              </a:rPr>
              <a:t> </a:t>
            </a:r>
            <a:r>
              <a:rPr dirty="0" sz="2800" b="1" i="1">
                <a:latin typeface="Calibri"/>
                <a:cs typeface="Calibri"/>
              </a:rPr>
              <a:t>k</a:t>
            </a:r>
            <a:r>
              <a:rPr dirty="0" baseline="-21021" sz="2775" b="1" i="1">
                <a:latin typeface="Calibri"/>
                <a:cs typeface="Calibri"/>
              </a:rPr>
              <a:t>r-</a:t>
            </a:r>
            <a:r>
              <a:rPr dirty="0" baseline="-21021" sz="2775" spc="-75" b="1" i="1">
                <a:latin typeface="Calibri"/>
                <a:cs typeface="Calibri"/>
              </a:rPr>
              <a:t>1</a:t>
            </a:r>
            <a:endParaRPr baseline="-21021" sz="2775">
              <a:latin typeface="Calibri"/>
              <a:cs typeface="Calibri"/>
            </a:endParaRPr>
          </a:p>
        </p:txBody>
      </p:sp>
      <p:grpSp>
        <p:nvGrpSpPr>
          <p:cNvPr id="82" name="object 82" descr=""/>
          <p:cNvGrpSpPr/>
          <p:nvPr/>
        </p:nvGrpSpPr>
        <p:grpSpPr>
          <a:xfrm>
            <a:off x="4539996" y="4585715"/>
            <a:ext cx="1732914" cy="789940"/>
            <a:chOff x="4539996" y="4585715"/>
            <a:chExt cx="1732914" cy="789940"/>
          </a:xfrm>
        </p:grpSpPr>
        <p:pic>
          <p:nvPicPr>
            <p:cNvPr id="83" name="object 83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539996" y="4585715"/>
              <a:ext cx="640079" cy="789432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782312" y="4818887"/>
              <a:ext cx="650748" cy="539496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033772" y="4585715"/>
              <a:ext cx="1239012" cy="789432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875020" y="4818887"/>
              <a:ext cx="388620" cy="539496"/>
            </a:xfrm>
            <a:prstGeom prst="rect">
              <a:avLst/>
            </a:prstGeom>
          </p:spPr>
        </p:pic>
      </p:grpSp>
      <p:sp>
        <p:nvSpPr>
          <p:cNvPr id="87" name="object 87" descr=""/>
          <p:cNvSpPr txBox="1"/>
          <p:nvPr/>
        </p:nvSpPr>
        <p:spPr>
          <a:xfrm>
            <a:off x="4723510" y="4666234"/>
            <a:ext cx="140081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b="1" i="1">
                <a:latin typeface="Calibri"/>
                <a:cs typeface="Calibri"/>
              </a:rPr>
              <a:t>k</a:t>
            </a:r>
            <a:r>
              <a:rPr dirty="0" baseline="-21021" sz="2775" b="1" i="1">
                <a:latin typeface="Calibri"/>
                <a:cs typeface="Calibri"/>
              </a:rPr>
              <a:t>r+1</a:t>
            </a:r>
            <a:r>
              <a:rPr dirty="0" sz="2800" b="1" i="1">
                <a:latin typeface="Calibri"/>
                <a:cs typeface="Calibri"/>
              </a:rPr>
              <a:t>,</a:t>
            </a:r>
            <a:r>
              <a:rPr dirty="0" sz="2800" spc="-20" b="1" i="1">
                <a:latin typeface="Calibri"/>
                <a:cs typeface="Calibri"/>
              </a:rPr>
              <a:t> </a:t>
            </a:r>
            <a:r>
              <a:rPr dirty="0" sz="2800" b="1" i="1">
                <a:latin typeface="Calibri"/>
                <a:cs typeface="Calibri"/>
              </a:rPr>
              <a:t>…, </a:t>
            </a:r>
            <a:r>
              <a:rPr dirty="0" sz="2800" spc="-25" b="1" i="1">
                <a:latin typeface="Calibri"/>
                <a:cs typeface="Calibri"/>
              </a:rPr>
              <a:t>k</a:t>
            </a:r>
            <a:r>
              <a:rPr dirty="0" baseline="-21021" sz="2775" spc="-37" b="1" i="1">
                <a:latin typeface="Calibri"/>
                <a:cs typeface="Calibri"/>
              </a:rPr>
              <a:t>j</a:t>
            </a:r>
            <a:endParaRPr baseline="-21021" sz="2775">
              <a:latin typeface="Calibri"/>
              <a:cs typeface="Calibri"/>
            </a:endParaRPr>
          </a:p>
        </p:txBody>
      </p:sp>
      <p:grpSp>
        <p:nvGrpSpPr>
          <p:cNvPr id="88" name="object 88" descr=""/>
          <p:cNvGrpSpPr/>
          <p:nvPr/>
        </p:nvGrpSpPr>
        <p:grpSpPr>
          <a:xfrm>
            <a:off x="0" y="3720338"/>
            <a:ext cx="9144000" cy="2357755"/>
            <a:chOff x="0" y="3720338"/>
            <a:chExt cx="9144000" cy="2357755"/>
          </a:xfrm>
        </p:grpSpPr>
        <p:sp>
          <p:nvSpPr>
            <p:cNvPr id="89" name="object 89" descr=""/>
            <p:cNvSpPr/>
            <p:nvPr/>
          </p:nvSpPr>
          <p:spPr>
            <a:xfrm>
              <a:off x="2447925" y="3739388"/>
              <a:ext cx="3968750" cy="1219835"/>
            </a:xfrm>
            <a:custGeom>
              <a:avLst/>
              <a:gdLst/>
              <a:ahLst/>
              <a:cxnLst/>
              <a:rect l="l" t="t" r="r" b="b"/>
              <a:pathLst>
                <a:path w="3968750" h="1219835">
                  <a:moveTo>
                    <a:pt x="1599819" y="0"/>
                  </a:moveTo>
                  <a:lnTo>
                    <a:pt x="0" y="1219581"/>
                  </a:lnTo>
                </a:path>
                <a:path w="3968750" h="1219835">
                  <a:moveTo>
                    <a:pt x="1599819" y="0"/>
                  </a:moveTo>
                  <a:lnTo>
                    <a:pt x="1658492" y="1219581"/>
                  </a:lnTo>
                </a:path>
                <a:path w="3968750" h="1219835">
                  <a:moveTo>
                    <a:pt x="1658492" y="1219581"/>
                  </a:moveTo>
                  <a:lnTo>
                    <a:pt x="1480947" y="1219581"/>
                  </a:lnTo>
                </a:path>
                <a:path w="3968750" h="1219835">
                  <a:moveTo>
                    <a:pt x="0" y="1219581"/>
                  </a:moveTo>
                  <a:lnTo>
                    <a:pt x="237744" y="1219581"/>
                  </a:lnTo>
                </a:path>
                <a:path w="3968750" h="1219835">
                  <a:moveTo>
                    <a:pt x="1955038" y="0"/>
                  </a:moveTo>
                  <a:lnTo>
                    <a:pt x="2191385" y="1159129"/>
                  </a:lnTo>
                </a:path>
                <a:path w="3968750" h="1219835">
                  <a:moveTo>
                    <a:pt x="2191385" y="1159129"/>
                  </a:moveTo>
                  <a:lnTo>
                    <a:pt x="2370328" y="1159129"/>
                  </a:lnTo>
                </a:path>
                <a:path w="3968750" h="1219835">
                  <a:moveTo>
                    <a:pt x="1955038" y="0"/>
                  </a:moveTo>
                  <a:lnTo>
                    <a:pt x="3968750" y="1159129"/>
                  </a:lnTo>
                </a:path>
                <a:path w="3968750" h="1219835">
                  <a:moveTo>
                    <a:pt x="3968750" y="1159129"/>
                  </a:moveTo>
                  <a:lnTo>
                    <a:pt x="3672332" y="1159129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0" y="5114544"/>
              <a:ext cx="4472940" cy="899160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939540" y="5152644"/>
              <a:ext cx="734567" cy="899160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221479" y="5419344"/>
              <a:ext cx="507491" cy="615696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276344" y="5114544"/>
              <a:ext cx="941831" cy="899160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684776" y="5178552"/>
              <a:ext cx="766572" cy="899160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917947" y="5114544"/>
              <a:ext cx="4209288" cy="899160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593835" y="5152644"/>
              <a:ext cx="550164" cy="899160"/>
            </a:xfrm>
            <a:prstGeom prst="rect">
              <a:avLst/>
            </a:prstGeom>
          </p:spPr>
        </p:pic>
      </p:grpSp>
      <p:sp>
        <p:nvSpPr>
          <p:cNvPr id="97" name="object 97" descr=""/>
          <p:cNvSpPr txBox="1"/>
          <p:nvPr/>
        </p:nvSpPr>
        <p:spPr>
          <a:xfrm>
            <a:off x="69799" y="5244490"/>
            <a:ext cx="902271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当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把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左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右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优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化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子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树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放</a:t>
            </a:r>
            <a:r>
              <a:rPr dirty="0" sz="3200" spc="-25" b="1">
                <a:solidFill>
                  <a:srgbClr val="0000FF"/>
                </a:solidFill>
                <a:latin typeface="宋体"/>
                <a:cs typeface="宋体"/>
              </a:rPr>
              <a:t>进</a:t>
            </a:r>
            <a:r>
              <a:rPr dirty="0" sz="3200" spc="-10" b="1" i="1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dirty="0" baseline="-21164" sz="3150" spc="-15" b="1" i="1">
                <a:solidFill>
                  <a:srgbClr val="0000FF"/>
                </a:solidFill>
                <a:latin typeface="Calibri"/>
                <a:cs typeface="Calibri"/>
              </a:rPr>
              <a:t>ij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时</a:t>
            </a:r>
            <a:r>
              <a:rPr dirty="0" sz="3200" spc="75" b="1">
                <a:solidFill>
                  <a:srgbClr val="0000FF"/>
                </a:solidFill>
                <a:latin typeface="华文行楷"/>
                <a:cs typeface="华文行楷"/>
              </a:rPr>
              <a:t>, 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每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个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结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点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深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度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增</a:t>
            </a:r>
            <a:r>
              <a:rPr dirty="0" sz="3200" spc="-25" b="1">
                <a:solidFill>
                  <a:srgbClr val="0000FF"/>
                </a:solidFill>
                <a:latin typeface="宋体"/>
                <a:cs typeface="宋体"/>
              </a:rPr>
              <a:t>加</a:t>
            </a:r>
            <a:r>
              <a:rPr dirty="0" sz="3200" spc="-50" b="1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98" name="object 98" descr=""/>
          <p:cNvGrpSpPr/>
          <p:nvPr/>
        </p:nvGrpSpPr>
        <p:grpSpPr>
          <a:xfrm>
            <a:off x="192023" y="5839967"/>
            <a:ext cx="8790305" cy="902335"/>
            <a:chOff x="192023" y="5839967"/>
            <a:chExt cx="8790305" cy="902335"/>
          </a:xfrm>
        </p:grpSpPr>
        <p:sp>
          <p:nvSpPr>
            <p:cNvPr id="99" name="object 99" descr=""/>
            <p:cNvSpPr/>
            <p:nvPr/>
          </p:nvSpPr>
          <p:spPr>
            <a:xfrm>
              <a:off x="3867150" y="6473824"/>
              <a:ext cx="1536700" cy="268605"/>
            </a:xfrm>
            <a:custGeom>
              <a:avLst/>
              <a:gdLst/>
              <a:ahLst/>
              <a:cxnLst/>
              <a:rect l="l" t="t" r="r" b="b"/>
              <a:pathLst>
                <a:path w="1536700" h="268604">
                  <a:moveTo>
                    <a:pt x="0" y="268287"/>
                  </a:moveTo>
                  <a:lnTo>
                    <a:pt x="1536700" y="268287"/>
                  </a:lnTo>
                  <a:lnTo>
                    <a:pt x="1536700" y="0"/>
                  </a:lnTo>
                  <a:lnTo>
                    <a:pt x="0" y="0"/>
                  </a:lnTo>
                  <a:lnTo>
                    <a:pt x="0" y="2682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320675" y="5949949"/>
              <a:ext cx="8661400" cy="523875"/>
            </a:xfrm>
            <a:custGeom>
              <a:avLst/>
              <a:gdLst/>
              <a:ahLst/>
              <a:cxnLst/>
              <a:rect l="l" t="t" r="r" b="b"/>
              <a:pathLst>
                <a:path w="8661400" h="523875">
                  <a:moveTo>
                    <a:pt x="8661400" y="0"/>
                  </a:moveTo>
                  <a:lnTo>
                    <a:pt x="0" y="0"/>
                  </a:lnTo>
                  <a:lnTo>
                    <a:pt x="0" y="523875"/>
                  </a:lnTo>
                  <a:lnTo>
                    <a:pt x="8661400" y="523875"/>
                  </a:lnTo>
                  <a:lnTo>
                    <a:pt x="8661400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92023" y="5873495"/>
              <a:ext cx="751332" cy="786383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77012" y="5873495"/>
              <a:ext cx="553212" cy="786383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63880" y="5873495"/>
              <a:ext cx="1018032" cy="786383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115568" y="5873495"/>
              <a:ext cx="655319" cy="786383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376171" y="6106667"/>
              <a:ext cx="408431" cy="536448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443227" y="5873495"/>
              <a:ext cx="1010411" cy="786383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987296" y="5839967"/>
              <a:ext cx="1536192" cy="786384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057144" y="5873495"/>
              <a:ext cx="577595" cy="786383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168396" y="5896355"/>
              <a:ext cx="792480" cy="786384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494532" y="5873495"/>
              <a:ext cx="899160" cy="786383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927347" y="5873495"/>
              <a:ext cx="553212" cy="786383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014215" y="5873495"/>
              <a:ext cx="765048" cy="786383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312920" y="5873495"/>
              <a:ext cx="574548" cy="786383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421123" y="5873495"/>
              <a:ext cx="757427" cy="786383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712208" y="5896355"/>
              <a:ext cx="794003" cy="786384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039868" y="5873495"/>
              <a:ext cx="751332" cy="786383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324856" y="5839967"/>
              <a:ext cx="1536192" cy="786384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394703" y="5873495"/>
              <a:ext cx="577596" cy="786383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505956" y="5896355"/>
              <a:ext cx="792479" cy="786384"/>
            </a:xfrm>
            <a:prstGeom prst="rect">
              <a:avLst/>
            </a:prstGeom>
          </p:spPr>
        </p:pic>
        <p:pic>
          <p:nvPicPr>
            <p:cNvPr id="120" name="object 120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832092" y="5873495"/>
              <a:ext cx="1760220" cy="786383"/>
            </a:xfrm>
            <a:prstGeom prst="rect">
              <a:avLst/>
            </a:prstGeom>
          </p:spPr>
        </p:pic>
      </p:grpSp>
      <p:sp>
        <p:nvSpPr>
          <p:cNvPr id="121" name="object 121" descr=""/>
          <p:cNvSpPr txBox="1"/>
          <p:nvPr/>
        </p:nvSpPr>
        <p:spPr>
          <a:xfrm>
            <a:off x="320675" y="5949950"/>
            <a:ext cx="8661400" cy="523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3504"/>
              </a:lnSpc>
            </a:pPr>
            <a:r>
              <a:rPr dirty="0" sz="2800" b="1" i="1">
                <a:solidFill>
                  <a:srgbClr val="FF0000"/>
                </a:solidFill>
                <a:latin typeface="Calibri"/>
                <a:cs typeface="Calibri"/>
              </a:rPr>
              <a:t>E(i</a:t>
            </a:r>
            <a:r>
              <a:rPr dirty="0" sz="2800" spc="-40" b="1" i="1">
                <a:solidFill>
                  <a:srgbClr val="FF0000"/>
                </a:solidFill>
                <a:latin typeface="Calibri"/>
                <a:cs typeface="Calibri"/>
              </a:rPr>
              <a:t>, </a:t>
            </a:r>
            <a:r>
              <a:rPr dirty="0" sz="2800" b="1" i="1">
                <a:solidFill>
                  <a:srgbClr val="FF0000"/>
                </a:solidFill>
                <a:latin typeface="Calibri"/>
                <a:cs typeface="Calibri"/>
              </a:rPr>
              <a:t>j)=P</a:t>
            </a:r>
            <a:r>
              <a:rPr dirty="0" baseline="-21021" sz="2775" b="1" i="1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dirty="0" baseline="-21021" sz="2775" spc="-52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800" spc="-30" b="1" i="1">
                <a:solidFill>
                  <a:srgbClr val="FF0000"/>
                </a:solidFill>
                <a:latin typeface="Calibri"/>
                <a:cs typeface="Calibri"/>
              </a:rPr>
              <a:t>+ </a:t>
            </a:r>
            <a:r>
              <a:rPr dirty="0" sz="2800" spc="-10" b="1" i="1">
                <a:solidFill>
                  <a:srgbClr val="FF0000"/>
                </a:solidFill>
                <a:latin typeface="Calibri"/>
                <a:cs typeface="Calibri"/>
              </a:rPr>
              <a:t>E(</a:t>
            </a:r>
            <a:r>
              <a:rPr dirty="0" sz="2800" spc="-25" b="1">
                <a:solidFill>
                  <a:srgbClr val="FF0000"/>
                </a:solidFill>
                <a:latin typeface="宋体"/>
                <a:cs typeface="宋体"/>
              </a:rPr>
              <a:t>左</a:t>
            </a:r>
            <a:r>
              <a:rPr dirty="0" sz="2800" spc="-25" b="1">
                <a:solidFill>
                  <a:srgbClr val="FF0000"/>
                </a:solidFill>
                <a:latin typeface="宋体"/>
                <a:cs typeface="宋体"/>
              </a:rPr>
              <a:t>子</a:t>
            </a:r>
            <a:r>
              <a:rPr dirty="0" sz="2800" spc="-30" b="1">
                <a:solidFill>
                  <a:srgbClr val="FF0000"/>
                </a:solidFill>
                <a:latin typeface="宋体"/>
                <a:cs typeface="宋体"/>
              </a:rPr>
              <a:t>树</a:t>
            </a:r>
            <a:r>
              <a:rPr dirty="0" sz="2800" b="1" i="1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dirty="0" sz="2950" spc="-55" b="1" i="1">
                <a:solidFill>
                  <a:srgbClr val="FF0000"/>
                </a:solidFill>
                <a:latin typeface="华文行楷"/>
                <a:cs typeface="华文行楷"/>
              </a:rPr>
              <a:t>+ </a:t>
            </a:r>
            <a:r>
              <a:rPr dirty="0" sz="2800" b="1" i="1">
                <a:solidFill>
                  <a:srgbClr val="FF0000"/>
                </a:solidFill>
                <a:latin typeface="Calibri"/>
                <a:cs typeface="Calibri"/>
              </a:rPr>
              <a:t>W(i</a:t>
            </a:r>
            <a:r>
              <a:rPr dirty="0" sz="2800" spc="-30" b="1" i="1">
                <a:solidFill>
                  <a:srgbClr val="FF0000"/>
                </a:solidFill>
                <a:latin typeface="Calibri"/>
                <a:cs typeface="Calibri"/>
              </a:rPr>
              <a:t>, </a:t>
            </a:r>
            <a:r>
              <a:rPr dirty="0" sz="2800" spc="-20" b="1" i="1">
                <a:solidFill>
                  <a:srgbClr val="FF0000"/>
                </a:solidFill>
                <a:latin typeface="Calibri"/>
                <a:cs typeface="Calibri"/>
              </a:rPr>
              <a:t>r-</a:t>
            </a:r>
            <a:r>
              <a:rPr dirty="0" sz="2800" b="1" i="1">
                <a:solidFill>
                  <a:srgbClr val="FF0000"/>
                </a:solidFill>
                <a:latin typeface="Calibri"/>
                <a:cs typeface="Calibri"/>
              </a:rPr>
              <a:t>1)</a:t>
            </a:r>
            <a:r>
              <a:rPr dirty="0" sz="2950" spc="-45" b="1" i="1">
                <a:solidFill>
                  <a:srgbClr val="FF0000"/>
                </a:solidFill>
                <a:latin typeface="华文行楷"/>
                <a:cs typeface="华文行楷"/>
              </a:rPr>
              <a:t>+ </a:t>
            </a:r>
            <a:r>
              <a:rPr dirty="0" sz="2800" spc="-20" b="1" i="1">
                <a:solidFill>
                  <a:srgbClr val="FF0000"/>
                </a:solidFill>
                <a:latin typeface="Calibri"/>
                <a:cs typeface="Calibri"/>
              </a:rPr>
              <a:t>E(</a:t>
            </a:r>
            <a:r>
              <a:rPr dirty="0" sz="2800" spc="-25" b="1">
                <a:solidFill>
                  <a:srgbClr val="FF0000"/>
                </a:solidFill>
                <a:latin typeface="宋体"/>
                <a:cs typeface="宋体"/>
              </a:rPr>
              <a:t>右</a:t>
            </a:r>
            <a:r>
              <a:rPr dirty="0" sz="2800" spc="-25" b="1">
                <a:solidFill>
                  <a:srgbClr val="FF0000"/>
                </a:solidFill>
                <a:latin typeface="宋体"/>
                <a:cs typeface="宋体"/>
              </a:rPr>
              <a:t>子</a:t>
            </a:r>
            <a:r>
              <a:rPr dirty="0" sz="2800" spc="-30" b="1">
                <a:solidFill>
                  <a:srgbClr val="FF0000"/>
                </a:solidFill>
                <a:latin typeface="宋体"/>
                <a:cs typeface="宋体"/>
              </a:rPr>
              <a:t>树</a:t>
            </a:r>
            <a:r>
              <a:rPr dirty="0" sz="2800" b="1" i="1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dirty="0" sz="2950" spc="-50" b="1" i="1">
                <a:solidFill>
                  <a:srgbClr val="FF0000"/>
                </a:solidFill>
                <a:latin typeface="华文行楷"/>
                <a:cs typeface="华文行楷"/>
              </a:rPr>
              <a:t>+ </a:t>
            </a:r>
            <a:r>
              <a:rPr dirty="0" sz="2800" b="1" i="1">
                <a:solidFill>
                  <a:srgbClr val="FF0000"/>
                </a:solidFill>
                <a:latin typeface="Calibri"/>
                <a:cs typeface="Calibri"/>
              </a:rPr>
              <a:t>W(r+1</a:t>
            </a:r>
            <a:r>
              <a:rPr dirty="0" sz="2800" spc="-25" b="1" i="1">
                <a:solidFill>
                  <a:srgbClr val="FF0000"/>
                </a:solidFill>
                <a:latin typeface="Calibri"/>
                <a:cs typeface="Calibri"/>
              </a:rPr>
              <a:t>, j)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238" y="1315577"/>
            <a:ext cx="375522" cy="448731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819830" y="1080175"/>
            <a:ext cx="3211830" cy="628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1251" sz="5925">
                <a:latin typeface="Symbol"/>
                <a:cs typeface="Symbol"/>
              </a:rPr>
              <a:t></a:t>
            </a:r>
            <a:r>
              <a:rPr dirty="0" baseline="-11251" sz="5925" spc="300">
                <a:latin typeface="Times New Roman"/>
                <a:cs typeface="Times New Roman"/>
              </a:rPr>
              <a:t> </a:t>
            </a:r>
            <a:r>
              <a:rPr dirty="0" sz="3050" spc="60">
                <a:latin typeface="Times New Roman"/>
                <a:cs typeface="Times New Roman"/>
              </a:rPr>
              <a:t>(</a:t>
            </a:r>
            <a:r>
              <a:rPr dirty="0" sz="3050" spc="-105" i="1">
                <a:latin typeface="Times New Roman"/>
                <a:cs typeface="Times New Roman"/>
              </a:rPr>
              <a:t>D</a:t>
            </a:r>
            <a:r>
              <a:rPr dirty="0" sz="3050" spc="25" i="1">
                <a:latin typeface="Times New Roman"/>
                <a:cs typeface="Times New Roman"/>
              </a:rPr>
              <a:t>E</a:t>
            </a:r>
            <a:r>
              <a:rPr dirty="0" sz="3050" spc="-585" i="1">
                <a:latin typeface="Times New Roman"/>
                <a:cs typeface="Times New Roman"/>
              </a:rPr>
              <a:t>P</a:t>
            </a:r>
            <a:r>
              <a:rPr dirty="0" baseline="-28282" sz="4125" spc="419">
                <a:latin typeface="MS PGothic"/>
                <a:cs typeface="MS PGothic"/>
              </a:rPr>
              <a:t>左</a:t>
            </a:r>
            <a:r>
              <a:rPr dirty="0" sz="3050" spc="-10">
                <a:latin typeface="Times New Roman"/>
                <a:cs typeface="Times New Roman"/>
              </a:rPr>
              <a:t>(</a:t>
            </a:r>
            <a:r>
              <a:rPr dirty="0" sz="3050" spc="-10" i="1">
                <a:latin typeface="Times New Roman"/>
                <a:cs typeface="Times New Roman"/>
              </a:rPr>
              <a:t>d</a:t>
            </a:r>
            <a:r>
              <a:rPr dirty="0" baseline="-25500" sz="4575" spc="-15" i="1">
                <a:latin typeface="Times New Roman"/>
                <a:cs typeface="Times New Roman"/>
              </a:rPr>
              <a:t>l</a:t>
            </a:r>
            <a:r>
              <a:rPr dirty="0" sz="3050" spc="-10">
                <a:latin typeface="Times New Roman"/>
                <a:cs typeface="Times New Roman"/>
              </a:rPr>
              <a:t>)</a:t>
            </a:r>
            <a:r>
              <a:rPr dirty="0" sz="3050" spc="-10">
                <a:latin typeface="Symbol"/>
                <a:cs typeface="Symbol"/>
              </a:rPr>
              <a:t></a:t>
            </a:r>
            <a:r>
              <a:rPr dirty="0" sz="3050" spc="-10">
                <a:latin typeface="Times New Roman"/>
                <a:cs typeface="Times New Roman"/>
              </a:rPr>
              <a:t>2)</a:t>
            </a:r>
            <a:r>
              <a:rPr dirty="0" sz="3050" spc="-10" i="1">
                <a:latin typeface="Times New Roman"/>
                <a:cs typeface="Times New Roman"/>
              </a:rPr>
              <a:t>q</a:t>
            </a:r>
            <a:r>
              <a:rPr dirty="0" baseline="-25500" sz="4575" spc="-15" i="1">
                <a:latin typeface="Times New Roman"/>
                <a:cs typeface="Times New Roman"/>
              </a:rPr>
              <a:t>l</a:t>
            </a:r>
            <a:endParaRPr baseline="-25500" sz="4575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803681" y="932614"/>
            <a:ext cx="478790" cy="4273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45" i="1">
                <a:latin typeface="Times New Roman"/>
                <a:cs typeface="Times New Roman"/>
              </a:rPr>
              <a:t>r</a:t>
            </a:r>
            <a:r>
              <a:rPr dirty="0" sz="2600" spc="-45">
                <a:latin typeface="Symbol"/>
                <a:cs typeface="Symbol"/>
              </a:rPr>
              <a:t></a:t>
            </a:r>
            <a:r>
              <a:rPr dirty="0" sz="2600" spc="-45"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677694" y="1653699"/>
            <a:ext cx="721995" cy="4273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0" i="1">
                <a:latin typeface="Times New Roman"/>
                <a:cs typeface="Times New Roman"/>
              </a:rPr>
              <a:t>l</a:t>
            </a:r>
            <a:r>
              <a:rPr dirty="0" sz="2600" spc="-20">
                <a:latin typeface="Symbol"/>
                <a:cs typeface="Symbol"/>
              </a:rPr>
              <a:t></a:t>
            </a:r>
            <a:r>
              <a:rPr dirty="0" sz="2600" spc="-20" i="1">
                <a:latin typeface="Times New Roman"/>
                <a:cs typeface="Times New Roman"/>
              </a:rPr>
              <a:t>i</a:t>
            </a:r>
            <a:r>
              <a:rPr dirty="0" sz="2600" spc="-20">
                <a:latin typeface="Symbol"/>
                <a:cs typeface="Symbol"/>
              </a:rPr>
              <a:t></a:t>
            </a:r>
            <a:r>
              <a:rPr dirty="0" sz="2600" spc="-20"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475296" y="932614"/>
            <a:ext cx="478790" cy="4273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45" i="1">
                <a:latin typeface="Times New Roman"/>
                <a:cs typeface="Times New Roman"/>
              </a:rPr>
              <a:t>r</a:t>
            </a:r>
            <a:r>
              <a:rPr dirty="0" sz="2600" spc="-45">
                <a:latin typeface="Symbol"/>
                <a:cs typeface="Symbol"/>
              </a:rPr>
              <a:t></a:t>
            </a:r>
            <a:r>
              <a:rPr dirty="0" sz="2600" spc="-45"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493390" y="1653699"/>
            <a:ext cx="397510" cy="4273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5" i="1">
                <a:latin typeface="Times New Roman"/>
                <a:cs typeface="Times New Roman"/>
              </a:rPr>
              <a:t>l</a:t>
            </a:r>
            <a:r>
              <a:rPr dirty="0" sz="2600" spc="-25">
                <a:latin typeface="Symbol"/>
                <a:cs typeface="Symbol"/>
              </a:rPr>
              <a:t></a:t>
            </a:r>
            <a:r>
              <a:rPr dirty="0" sz="2600" spc="-25" i="1">
                <a:latin typeface="Times New Roman"/>
                <a:cs typeface="Times New Roman"/>
              </a:rPr>
              <a:t>i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2166" y="1080175"/>
            <a:ext cx="5582920" cy="628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11574" sz="5400" spc="-22" b="1">
                <a:solidFill>
                  <a:srgbClr val="0000FF"/>
                </a:solidFill>
                <a:latin typeface="宋体"/>
                <a:cs typeface="宋体"/>
              </a:rPr>
              <a:t>由 </a:t>
            </a:r>
            <a:r>
              <a:rPr dirty="0" sz="3050" i="1">
                <a:latin typeface="Times New Roman"/>
                <a:cs typeface="Times New Roman"/>
              </a:rPr>
              <a:t>E</a:t>
            </a:r>
            <a:r>
              <a:rPr dirty="0" sz="3050">
                <a:latin typeface="Times New Roman"/>
                <a:cs typeface="Times New Roman"/>
              </a:rPr>
              <a:t>(</a:t>
            </a:r>
            <a:r>
              <a:rPr dirty="0" sz="3050" i="1">
                <a:latin typeface="Times New Roman"/>
                <a:cs typeface="Times New Roman"/>
              </a:rPr>
              <a:t>LT</a:t>
            </a:r>
            <a:r>
              <a:rPr dirty="0" sz="3050" spc="-215" i="1">
                <a:latin typeface="Times New Roman"/>
                <a:cs typeface="Times New Roman"/>
              </a:rPr>
              <a:t> </a:t>
            </a:r>
            <a:r>
              <a:rPr dirty="0" sz="3050" spc="-130">
                <a:latin typeface="Symbol"/>
                <a:cs typeface="Symbol"/>
              </a:rPr>
              <a:t></a:t>
            </a:r>
            <a:r>
              <a:rPr dirty="0" sz="3050" spc="-130">
                <a:latin typeface="Times New Roman"/>
                <a:cs typeface="Times New Roman"/>
              </a:rPr>
              <a:t>1</a:t>
            </a:r>
            <a:r>
              <a:rPr dirty="0" sz="3050" spc="-290">
                <a:latin typeface="Times New Roman"/>
                <a:cs typeface="Times New Roman"/>
              </a:rPr>
              <a:t>) </a:t>
            </a:r>
            <a:r>
              <a:rPr dirty="0" sz="3050">
                <a:latin typeface="Symbol"/>
                <a:cs typeface="Symbol"/>
              </a:rPr>
              <a:t></a:t>
            </a:r>
            <a:r>
              <a:rPr dirty="0" sz="3050" spc="-100">
                <a:latin typeface="Times New Roman"/>
                <a:cs typeface="Times New Roman"/>
              </a:rPr>
              <a:t> </a:t>
            </a:r>
            <a:r>
              <a:rPr dirty="0" baseline="-11251" sz="5925" spc="-217">
                <a:latin typeface="Symbol"/>
                <a:cs typeface="Symbol"/>
              </a:rPr>
              <a:t></a:t>
            </a:r>
            <a:r>
              <a:rPr dirty="0" sz="3050" spc="-145">
                <a:latin typeface="Times New Roman"/>
                <a:cs typeface="Times New Roman"/>
              </a:rPr>
              <a:t>(</a:t>
            </a:r>
            <a:r>
              <a:rPr dirty="0" sz="3050" spc="-145" i="1">
                <a:latin typeface="Times New Roman"/>
                <a:cs typeface="Times New Roman"/>
              </a:rPr>
              <a:t>DEP</a:t>
            </a:r>
            <a:r>
              <a:rPr dirty="0" baseline="-28282" sz="4125" spc="419">
                <a:latin typeface="MS PGothic"/>
                <a:cs typeface="MS PGothic"/>
              </a:rPr>
              <a:t>左</a:t>
            </a:r>
            <a:r>
              <a:rPr dirty="0" sz="3050" spc="-50">
                <a:latin typeface="Times New Roman"/>
                <a:cs typeface="Times New Roman"/>
              </a:rPr>
              <a:t>(</a:t>
            </a:r>
            <a:r>
              <a:rPr dirty="0" sz="3050" spc="-50" i="1">
                <a:latin typeface="Times New Roman"/>
                <a:cs typeface="Times New Roman"/>
              </a:rPr>
              <a:t>k</a:t>
            </a:r>
            <a:r>
              <a:rPr dirty="0" baseline="-16666" sz="2250" spc="-75" i="1">
                <a:latin typeface="Times New Roman"/>
                <a:cs typeface="Times New Roman"/>
              </a:rPr>
              <a:t>l</a:t>
            </a:r>
            <a:r>
              <a:rPr dirty="0" baseline="-16666" sz="2250" spc="-240" i="1">
                <a:latin typeface="Times New Roman"/>
                <a:cs typeface="Times New Roman"/>
              </a:rPr>
              <a:t> </a:t>
            </a:r>
            <a:r>
              <a:rPr dirty="0" sz="3050" spc="80">
                <a:latin typeface="Times New Roman"/>
                <a:cs typeface="Times New Roman"/>
              </a:rPr>
              <a:t>)</a:t>
            </a:r>
            <a:r>
              <a:rPr dirty="0" sz="3050" spc="80">
                <a:latin typeface="Symbol"/>
                <a:cs typeface="Symbol"/>
              </a:rPr>
              <a:t></a:t>
            </a:r>
            <a:r>
              <a:rPr dirty="0" sz="3050" spc="80">
                <a:latin typeface="Times New Roman"/>
                <a:cs typeface="Times New Roman"/>
              </a:rPr>
              <a:t>2</a:t>
            </a:r>
            <a:r>
              <a:rPr dirty="0" sz="3050" spc="-185">
                <a:latin typeface="Times New Roman"/>
                <a:cs typeface="Times New Roman"/>
              </a:rPr>
              <a:t>) </a:t>
            </a:r>
            <a:r>
              <a:rPr dirty="0" sz="3050" spc="-125" i="1">
                <a:latin typeface="Times New Roman"/>
                <a:cs typeface="Times New Roman"/>
              </a:rPr>
              <a:t>p</a:t>
            </a:r>
            <a:r>
              <a:rPr dirty="0" baseline="-25500" sz="4575" spc="-187" i="1">
                <a:latin typeface="Times New Roman"/>
                <a:cs typeface="Times New Roman"/>
              </a:rPr>
              <a:t>l</a:t>
            </a:r>
            <a:r>
              <a:rPr dirty="0" baseline="-25500" sz="4575" spc="-292" i="1">
                <a:latin typeface="Times New Roman"/>
                <a:cs typeface="Times New Roman"/>
              </a:rPr>
              <a:t> </a:t>
            </a:r>
            <a:r>
              <a:rPr dirty="0" sz="1750" spc="-50">
                <a:latin typeface="Symbol"/>
                <a:cs typeface="Symbol"/>
              </a:rPr>
              <a:t>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887960" y="3697786"/>
            <a:ext cx="388620" cy="628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50" spc="40">
                <a:latin typeface="Symbol"/>
                <a:cs typeface="Symbol"/>
              </a:rPr>
              <a:t></a:t>
            </a:r>
            <a:endParaRPr sz="3950">
              <a:latin typeface="Symbol"/>
              <a:cs typeface="Symbo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770245" y="4166648"/>
            <a:ext cx="1687830" cy="4273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956944" algn="l"/>
              </a:tabLst>
            </a:pPr>
            <a:r>
              <a:rPr dirty="0" sz="2600" spc="-25" i="1">
                <a:latin typeface="Times New Roman"/>
                <a:cs typeface="Times New Roman"/>
              </a:rPr>
              <a:t>l</a:t>
            </a:r>
            <a:r>
              <a:rPr dirty="0" sz="2600" spc="-25">
                <a:latin typeface="Symbol"/>
                <a:cs typeface="Symbol"/>
              </a:rPr>
              <a:t></a:t>
            </a:r>
            <a:r>
              <a:rPr dirty="0" sz="2600" spc="-25" i="1">
                <a:latin typeface="Times New Roman"/>
                <a:cs typeface="Times New Roman"/>
              </a:rPr>
              <a:t>i</a:t>
            </a:r>
            <a:r>
              <a:rPr dirty="0" sz="2600" i="1">
                <a:latin typeface="Times New Roman"/>
                <a:cs typeface="Times New Roman"/>
              </a:rPr>
              <a:t>	</a:t>
            </a:r>
            <a:r>
              <a:rPr dirty="0" sz="2600" spc="-20" i="1">
                <a:latin typeface="Times New Roman"/>
                <a:cs typeface="Times New Roman"/>
              </a:rPr>
              <a:t>l</a:t>
            </a:r>
            <a:r>
              <a:rPr dirty="0" sz="2600" spc="-20">
                <a:latin typeface="Symbol"/>
                <a:cs typeface="Symbol"/>
              </a:rPr>
              <a:t></a:t>
            </a:r>
            <a:r>
              <a:rPr dirty="0" sz="2600" spc="-20" i="1">
                <a:latin typeface="Times New Roman"/>
                <a:cs typeface="Times New Roman"/>
              </a:rPr>
              <a:t>i</a:t>
            </a:r>
            <a:r>
              <a:rPr dirty="0" sz="2600" spc="-20">
                <a:latin typeface="Symbol"/>
                <a:cs typeface="Symbol"/>
              </a:rPr>
              <a:t></a:t>
            </a:r>
            <a:r>
              <a:rPr dirty="0" sz="2600" spc="-20"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587325" y="3885309"/>
            <a:ext cx="135890" cy="4946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050" spc="15" i="1">
                <a:latin typeface="Times New Roman"/>
                <a:cs typeface="Times New Roman"/>
              </a:rPr>
              <a:t>l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769113" y="3593124"/>
            <a:ext cx="962660" cy="628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17855" algn="l"/>
              </a:tabLst>
            </a:pPr>
            <a:r>
              <a:rPr dirty="0" baseline="-11251" sz="5925" spc="-75">
                <a:latin typeface="Symbol"/>
                <a:cs typeface="Symbol"/>
              </a:rPr>
              <a:t></a:t>
            </a:r>
            <a:r>
              <a:rPr dirty="0" baseline="-11251" sz="5925">
                <a:latin typeface="Times New Roman"/>
                <a:cs typeface="Times New Roman"/>
              </a:rPr>
              <a:t>	</a:t>
            </a:r>
            <a:r>
              <a:rPr dirty="0" baseline="-25500" sz="4575" i="1">
                <a:latin typeface="Times New Roman"/>
                <a:cs typeface="Times New Roman"/>
              </a:rPr>
              <a:t>l</a:t>
            </a:r>
            <a:r>
              <a:rPr dirty="0" baseline="-25500" sz="4575" spc="-277" i="1">
                <a:latin typeface="Times New Roman"/>
                <a:cs typeface="Times New Roman"/>
              </a:rPr>
              <a:t> </a:t>
            </a:r>
            <a:r>
              <a:rPr dirty="0" sz="1750" spc="-60">
                <a:latin typeface="Symbol"/>
                <a:cs typeface="Symbol"/>
              </a:rPr>
              <a:t>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53593" y="3456464"/>
            <a:ext cx="7378700" cy="73723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5509895">
              <a:lnSpc>
                <a:spcPts val="2500"/>
              </a:lnSpc>
              <a:spcBef>
                <a:spcPts val="50"/>
              </a:spcBef>
              <a:tabLst>
                <a:tab pos="6603365" algn="l"/>
              </a:tabLst>
            </a:pPr>
            <a:r>
              <a:rPr dirty="0" sz="2600" spc="-25" i="1">
                <a:latin typeface="Times New Roman"/>
                <a:cs typeface="Times New Roman"/>
              </a:rPr>
              <a:t>r</a:t>
            </a:r>
            <a:r>
              <a:rPr dirty="0" sz="2600" spc="-25">
                <a:latin typeface="Symbol"/>
                <a:cs typeface="Symbol"/>
              </a:rPr>
              <a:t></a:t>
            </a:r>
            <a:r>
              <a:rPr dirty="0" sz="2600" spc="-25">
                <a:latin typeface="Times New Roman"/>
                <a:cs typeface="Times New Roman"/>
              </a:rPr>
              <a:t>1</a:t>
            </a:r>
            <a:r>
              <a:rPr dirty="0" sz="2600">
                <a:latin typeface="Times New Roman"/>
                <a:cs typeface="Times New Roman"/>
              </a:rPr>
              <a:t>	</a:t>
            </a:r>
            <a:r>
              <a:rPr dirty="0" sz="2600" spc="-25" i="1">
                <a:latin typeface="Times New Roman"/>
                <a:cs typeface="Times New Roman"/>
              </a:rPr>
              <a:t>r</a:t>
            </a:r>
            <a:r>
              <a:rPr dirty="0" sz="2600" spc="-25">
                <a:latin typeface="Symbol"/>
                <a:cs typeface="Symbol"/>
              </a:rPr>
              <a:t></a:t>
            </a:r>
            <a:r>
              <a:rPr dirty="0" sz="2600" spc="-25"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ts val="3220"/>
              </a:lnSpc>
              <a:tabLst>
                <a:tab pos="809625" algn="l"/>
                <a:tab pos="5961380" algn="l"/>
                <a:tab pos="7179945" algn="l"/>
              </a:tabLst>
            </a:pPr>
            <a:r>
              <a:rPr dirty="0" baseline="1736" sz="4800" spc="-75" b="1">
                <a:solidFill>
                  <a:srgbClr val="0000FF"/>
                </a:solidFill>
                <a:latin typeface="宋体"/>
                <a:cs typeface="宋体"/>
              </a:rPr>
              <a:t>知</a:t>
            </a:r>
            <a:r>
              <a:rPr dirty="0" baseline="1736" sz="4800" b="1">
                <a:solidFill>
                  <a:srgbClr val="0000FF"/>
                </a:solidFill>
                <a:latin typeface="宋体"/>
                <a:cs typeface="宋体"/>
              </a:rPr>
              <a:t>	</a:t>
            </a:r>
            <a:r>
              <a:rPr dirty="0" sz="3050" spc="50" i="1">
                <a:latin typeface="Times New Roman"/>
                <a:cs typeface="Times New Roman"/>
              </a:rPr>
              <a:t>W</a:t>
            </a:r>
            <a:r>
              <a:rPr dirty="0" sz="3050" spc="-459" i="1">
                <a:latin typeface="Times New Roman"/>
                <a:cs typeface="Times New Roman"/>
              </a:rPr>
              <a:t> </a:t>
            </a:r>
            <a:r>
              <a:rPr dirty="0" sz="3050" spc="-10">
                <a:latin typeface="Times New Roman"/>
                <a:cs typeface="Times New Roman"/>
              </a:rPr>
              <a:t>(</a:t>
            </a:r>
            <a:r>
              <a:rPr dirty="0" sz="3050" spc="-10" i="1">
                <a:latin typeface="Times New Roman"/>
                <a:cs typeface="Times New Roman"/>
              </a:rPr>
              <a:t>i</a:t>
            </a:r>
            <a:r>
              <a:rPr dirty="0" sz="3050" spc="-10">
                <a:latin typeface="Times New Roman"/>
                <a:cs typeface="Times New Roman"/>
              </a:rPr>
              <a:t>,</a:t>
            </a:r>
            <a:r>
              <a:rPr dirty="0" sz="3050" spc="-10" i="1">
                <a:latin typeface="Times New Roman"/>
                <a:cs typeface="Times New Roman"/>
              </a:rPr>
              <a:t>r</a:t>
            </a:r>
            <a:r>
              <a:rPr dirty="0" sz="3050" spc="-409" i="1">
                <a:latin typeface="Times New Roman"/>
                <a:cs typeface="Times New Roman"/>
              </a:rPr>
              <a:t> </a:t>
            </a:r>
            <a:r>
              <a:rPr dirty="0" sz="3050" spc="-105">
                <a:latin typeface="Symbol"/>
                <a:cs typeface="Symbol"/>
              </a:rPr>
              <a:t></a:t>
            </a:r>
            <a:r>
              <a:rPr dirty="0" sz="3050" spc="-105">
                <a:latin typeface="Times New Roman"/>
                <a:cs typeface="Times New Roman"/>
              </a:rPr>
              <a:t>1)</a:t>
            </a:r>
            <a:r>
              <a:rPr dirty="0" sz="3050" spc="-440">
                <a:latin typeface="Times New Roman"/>
                <a:cs typeface="Times New Roman"/>
              </a:rPr>
              <a:t> </a:t>
            </a:r>
            <a:r>
              <a:rPr dirty="0" sz="3050">
                <a:latin typeface="Symbol"/>
                <a:cs typeface="Symbol"/>
              </a:rPr>
              <a:t></a:t>
            </a:r>
            <a:r>
              <a:rPr dirty="0" sz="3050" spc="-340">
                <a:latin typeface="Times New Roman"/>
                <a:cs typeface="Times New Roman"/>
              </a:rPr>
              <a:t> </a:t>
            </a:r>
            <a:r>
              <a:rPr dirty="0" sz="3050" spc="65" i="1">
                <a:latin typeface="Times New Roman"/>
                <a:cs typeface="Times New Roman"/>
              </a:rPr>
              <a:t>E</a:t>
            </a:r>
            <a:r>
              <a:rPr dirty="0" sz="3050" spc="65">
                <a:latin typeface="Times New Roman"/>
                <a:cs typeface="Times New Roman"/>
              </a:rPr>
              <a:t>(</a:t>
            </a:r>
            <a:r>
              <a:rPr dirty="0" sz="3050" spc="65" i="1">
                <a:latin typeface="Times New Roman"/>
                <a:cs typeface="Times New Roman"/>
              </a:rPr>
              <a:t>LT</a:t>
            </a:r>
            <a:r>
              <a:rPr dirty="0" sz="3050" spc="-185" i="1">
                <a:latin typeface="Times New Roman"/>
                <a:cs typeface="Times New Roman"/>
              </a:rPr>
              <a:t> </a:t>
            </a:r>
            <a:r>
              <a:rPr dirty="0" sz="3050">
                <a:latin typeface="Symbol"/>
                <a:cs typeface="Symbol"/>
              </a:rPr>
              <a:t></a:t>
            </a:r>
            <a:r>
              <a:rPr dirty="0" sz="3050">
                <a:latin typeface="Times New Roman"/>
                <a:cs typeface="Times New Roman"/>
              </a:rPr>
              <a:t>1)</a:t>
            </a:r>
            <a:r>
              <a:rPr dirty="0" sz="3050">
                <a:latin typeface="Symbol"/>
                <a:cs typeface="Symbol"/>
              </a:rPr>
              <a:t></a:t>
            </a:r>
            <a:r>
              <a:rPr dirty="0" sz="3050" spc="-415">
                <a:latin typeface="Times New Roman"/>
                <a:cs typeface="Times New Roman"/>
              </a:rPr>
              <a:t> </a:t>
            </a:r>
            <a:r>
              <a:rPr dirty="0" sz="3050" spc="105" i="1">
                <a:latin typeface="Times New Roman"/>
                <a:cs typeface="Times New Roman"/>
              </a:rPr>
              <a:t>E</a:t>
            </a:r>
            <a:r>
              <a:rPr dirty="0" sz="3050" spc="105">
                <a:latin typeface="Times New Roman"/>
                <a:cs typeface="Times New Roman"/>
              </a:rPr>
              <a:t>(</a:t>
            </a:r>
            <a:r>
              <a:rPr dirty="0" sz="3050" spc="105" i="1">
                <a:latin typeface="Times New Roman"/>
                <a:cs typeface="Times New Roman"/>
              </a:rPr>
              <a:t>LT</a:t>
            </a:r>
            <a:r>
              <a:rPr dirty="0" sz="3050" spc="105">
                <a:latin typeface="Times New Roman"/>
                <a:cs typeface="Times New Roman"/>
              </a:rPr>
              <a:t>)</a:t>
            </a:r>
            <a:r>
              <a:rPr dirty="0" sz="3050" spc="-430">
                <a:latin typeface="Times New Roman"/>
                <a:cs typeface="Times New Roman"/>
              </a:rPr>
              <a:t> </a:t>
            </a:r>
            <a:r>
              <a:rPr dirty="0" sz="3050" spc="-50">
                <a:latin typeface="Symbol"/>
                <a:cs typeface="Symbol"/>
              </a:rPr>
              <a:t></a:t>
            </a:r>
            <a:r>
              <a:rPr dirty="0" sz="3050">
                <a:latin typeface="Times New Roman"/>
                <a:cs typeface="Times New Roman"/>
              </a:rPr>
              <a:t>	</a:t>
            </a:r>
            <a:r>
              <a:rPr dirty="0" sz="3050" spc="-50" i="1">
                <a:latin typeface="Times New Roman"/>
                <a:cs typeface="Times New Roman"/>
              </a:rPr>
              <a:t>p</a:t>
            </a:r>
            <a:r>
              <a:rPr dirty="0" sz="3050" i="1">
                <a:latin typeface="Times New Roman"/>
                <a:cs typeface="Times New Roman"/>
              </a:rPr>
              <a:t>	</a:t>
            </a:r>
            <a:r>
              <a:rPr dirty="0" sz="3050" spc="-50" i="1">
                <a:latin typeface="Times New Roman"/>
                <a:cs typeface="Times New Roman"/>
              </a:rPr>
              <a:t>q</a:t>
            </a:r>
            <a:endParaRPr sz="3050">
              <a:latin typeface="Times New Roman"/>
              <a:cs typeface="Times New Roman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547871"/>
            <a:ext cx="944880" cy="902207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0" y="4593335"/>
            <a:ext cx="1376680" cy="937260"/>
            <a:chOff x="0" y="4593335"/>
            <a:chExt cx="1376680" cy="937260"/>
          </a:xfrm>
        </p:grpSpPr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593335"/>
              <a:ext cx="1271016" cy="89916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7616" y="4631435"/>
              <a:ext cx="638556" cy="899160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3095078" y="4435742"/>
            <a:ext cx="1213485" cy="4267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106170" algn="l"/>
              </a:tabLst>
            </a:pPr>
            <a:r>
              <a:rPr dirty="0" sz="2600" spc="-50" i="1">
                <a:latin typeface="Times New Roman"/>
                <a:cs typeface="Times New Roman"/>
              </a:rPr>
              <a:t>j</a:t>
            </a:r>
            <a:r>
              <a:rPr dirty="0" sz="2600" i="1">
                <a:latin typeface="Times New Roman"/>
                <a:cs typeface="Times New Roman"/>
              </a:rPr>
              <a:t>	</a:t>
            </a:r>
            <a:r>
              <a:rPr dirty="0" sz="2600" spc="-50" i="1">
                <a:latin typeface="Times New Roman"/>
                <a:cs typeface="Times New Roman"/>
              </a:rPr>
              <a:t>j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915774" y="5195423"/>
            <a:ext cx="1687830" cy="4267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57580" algn="l"/>
              </a:tabLst>
            </a:pPr>
            <a:r>
              <a:rPr dirty="0" sz="2600" spc="-25" i="1">
                <a:latin typeface="Times New Roman"/>
                <a:cs typeface="Times New Roman"/>
              </a:rPr>
              <a:t>l</a:t>
            </a:r>
            <a:r>
              <a:rPr dirty="0" sz="2600" spc="-25">
                <a:latin typeface="Symbol"/>
                <a:cs typeface="Symbol"/>
              </a:rPr>
              <a:t></a:t>
            </a:r>
            <a:r>
              <a:rPr dirty="0" sz="2600" spc="-25" i="1">
                <a:latin typeface="Times New Roman"/>
                <a:cs typeface="Times New Roman"/>
              </a:rPr>
              <a:t>i</a:t>
            </a:r>
            <a:r>
              <a:rPr dirty="0" sz="2600" i="1">
                <a:latin typeface="Times New Roman"/>
                <a:cs typeface="Times New Roman"/>
              </a:rPr>
              <a:t>	</a:t>
            </a:r>
            <a:r>
              <a:rPr dirty="0" sz="2600" spc="-20" i="1">
                <a:latin typeface="Times New Roman"/>
                <a:cs typeface="Times New Roman"/>
              </a:rPr>
              <a:t>l</a:t>
            </a:r>
            <a:r>
              <a:rPr dirty="0" sz="2600" spc="-20">
                <a:latin typeface="Symbol"/>
                <a:cs typeface="Symbol"/>
              </a:rPr>
              <a:t></a:t>
            </a:r>
            <a:r>
              <a:rPr dirty="0" sz="2600" spc="-20" i="1">
                <a:latin typeface="Times New Roman"/>
                <a:cs typeface="Times New Roman"/>
              </a:rPr>
              <a:t>i</a:t>
            </a:r>
            <a:r>
              <a:rPr dirty="0" sz="2600" spc="-20">
                <a:latin typeface="Symbol"/>
                <a:cs typeface="Symbol"/>
              </a:rPr>
              <a:t></a:t>
            </a:r>
            <a:r>
              <a:rPr dirty="0" sz="2600" spc="-20"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23240" y="4629319"/>
            <a:ext cx="4783455" cy="627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3923029" algn="l"/>
              </a:tabLst>
            </a:pP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同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理</a:t>
            </a:r>
            <a:r>
              <a:rPr dirty="0" sz="3200" b="1">
                <a:solidFill>
                  <a:srgbClr val="0000FF"/>
                </a:solidFill>
                <a:latin typeface="Calibri"/>
                <a:cs typeface="Calibri"/>
              </a:rPr>
              <a:t>,</a:t>
            </a:r>
            <a:r>
              <a:rPr dirty="0" sz="3200" spc="-270" b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3050" i="1">
                <a:latin typeface="Times New Roman"/>
                <a:cs typeface="Times New Roman"/>
              </a:rPr>
              <a:t>W</a:t>
            </a:r>
            <a:r>
              <a:rPr dirty="0" sz="3050" spc="-450" i="1">
                <a:latin typeface="Times New Roman"/>
                <a:cs typeface="Times New Roman"/>
              </a:rPr>
              <a:t> </a:t>
            </a:r>
            <a:r>
              <a:rPr dirty="0" sz="3050">
                <a:latin typeface="Times New Roman"/>
                <a:cs typeface="Times New Roman"/>
              </a:rPr>
              <a:t>(</a:t>
            </a:r>
            <a:r>
              <a:rPr dirty="0" sz="3050" i="1">
                <a:latin typeface="Times New Roman"/>
                <a:cs typeface="Times New Roman"/>
              </a:rPr>
              <a:t>r</a:t>
            </a:r>
            <a:r>
              <a:rPr dirty="0" sz="3050" spc="-400" i="1">
                <a:latin typeface="Times New Roman"/>
                <a:cs typeface="Times New Roman"/>
              </a:rPr>
              <a:t> </a:t>
            </a:r>
            <a:r>
              <a:rPr dirty="0" sz="3050" spc="-125">
                <a:latin typeface="Symbol"/>
                <a:cs typeface="Symbol"/>
              </a:rPr>
              <a:t></a:t>
            </a:r>
            <a:r>
              <a:rPr dirty="0" sz="3050" spc="-125">
                <a:latin typeface="Times New Roman"/>
                <a:cs typeface="Times New Roman"/>
              </a:rPr>
              <a:t>1,</a:t>
            </a:r>
            <a:r>
              <a:rPr dirty="0" sz="3050" spc="-90">
                <a:latin typeface="Times New Roman"/>
                <a:cs typeface="Times New Roman"/>
              </a:rPr>
              <a:t> </a:t>
            </a:r>
            <a:r>
              <a:rPr dirty="0" sz="3050" i="1">
                <a:latin typeface="Times New Roman"/>
                <a:cs typeface="Times New Roman"/>
              </a:rPr>
              <a:t>j</a:t>
            </a:r>
            <a:r>
              <a:rPr dirty="0" sz="3050">
                <a:latin typeface="Times New Roman"/>
                <a:cs typeface="Times New Roman"/>
              </a:rPr>
              <a:t>)</a:t>
            </a:r>
            <a:r>
              <a:rPr dirty="0" sz="3050" spc="-425">
                <a:latin typeface="Times New Roman"/>
                <a:cs typeface="Times New Roman"/>
              </a:rPr>
              <a:t> </a:t>
            </a:r>
            <a:r>
              <a:rPr dirty="0" sz="3050">
                <a:latin typeface="Symbol"/>
                <a:cs typeface="Symbol"/>
              </a:rPr>
              <a:t></a:t>
            </a:r>
            <a:r>
              <a:rPr dirty="0" sz="3050" spc="-265">
                <a:latin typeface="Times New Roman"/>
                <a:cs typeface="Times New Roman"/>
              </a:rPr>
              <a:t> </a:t>
            </a:r>
            <a:r>
              <a:rPr dirty="0" baseline="-10548" sz="5925">
                <a:latin typeface="Symbol"/>
                <a:cs typeface="Symbol"/>
              </a:rPr>
              <a:t></a:t>
            </a:r>
            <a:r>
              <a:rPr dirty="0" baseline="-10548" sz="5925" spc="-892">
                <a:latin typeface="Times New Roman"/>
                <a:cs typeface="Times New Roman"/>
              </a:rPr>
              <a:t> </a:t>
            </a:r>
            <a:r>
              <a:rPr dirty="0" sz="3050" spc="-100" i="1">
                <a:latin typeface="Times New Roman"/>
                <a:cs typeface="Times New Roman"/>
              </a:rPr>
              <a:t>p</a:t>
            </a:r>
            <a:r>
              <a:rPr dirty="0" baseline="-24590" sz="4575" spc="-150" i="1">
                <a:latin typeface="Times New Roman"/>
                <a:cs typeface="Times New Roman"/>
              </a:rPr>
              <a:t>l</a:t>
            </a:r>
            <a:r>
              <a:rPr dirty="0" baseline="-24590" sz="4575" spc="-225" i="1">
                <a:latin typeface="Times New Roman"/>
                <a:cs typeface="Times New Roman"/>
              </a:rPr>
              <a:t> </a:t>
            </a:r>
            <a:r>
              <a:rPr dirty="0" baseline="1587" sz="2625" spc="-75">
                <a:latin typeface="Symbol"/>
                <a:cs typeface="Symbol"/>
              </a:rPr>
              <a:t></a:t>
            </a:r>
            <a:r>
              <a:rPr dirty="0" baseline="1587" sz="2625">
                <a:latin typeface="Times New Roman"/>
                <a:cs typeface="Times New Roman"/>
              </a:rPr>
              <a:t>	</a:t>
            </a:r>
            <a:r>
              <a:rPr dirty="0" baseline="-10548" sz="5925">
                <a:latin typeface="Symbol"/>
                <a:cs typeface="Symbol"/>
              </a:rPr>
              <a:t></a:t>
            </a:r>
            <a:r>
              <a:rPr dirty="0" baseline="-10548" sz="5925" spc="569">
                <a:latin typeface="Times New Roman"/>
                <a:cs typeface="Times New Roman"/>
              </a:rPr>
              <a:t> </a:t>
            </a:r>
            <a:r>
              <a:rPr dirty="0" sz="3050" spc="-25" i="1">
                <a:latin typeface="Times New Roman"/>
                <a:cs typeface="Times New Roman"/>
              </a:rPr>
              <a:t>q</a:t>
            </a:r>
            <a:r>
              <a:rPr dirty="0" baseline="-24590" sz="4575" spc="-37" i="1">
                <a:latin typeface="Times New Roman"/>
                <a:cs typeface="Times New Roman"/>
              </a:rPr>
              <a:t>l</a:t>
            </a:r>
            <a:endParaRPr baseline="-24590" sz="4575">
              <a:latin typeface="Times New Roman"/>
              <a:cs typeface="Times New Roman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0" y="158495"/>
            <a:ext cx="8886825" cy="1053465"/>
            <a:chOff x="0" y="158495"/>
            <a:chExt cx="8886825" cy="1053465"/>
          </a:xfrm>
        </p:grpSpPr>
        <p:sp>
          <p:nvSpPr>
            <p:cNvPr id="22" name="object 22" descr=""/>
            <p:cNvSpPr/>
            <p:nvPr/>
          </p:nvSpPr>
          <p:spPr>
            <a:xfrm>
              <a:off x="26987" y="333375"/>
              <a:ext cx="8860155" cy="647700"/>
            </a:xfrm>
            <a:custGeom>
              <a:avLst/>
              <a:gdLst/>
              <a:ahLst/>
              <a:cxnLst/>
              <a:rect l="l" t="t" r="r" b="b"/>
              <a:pathLst>
                <a:path w="8860155" h="647700">
                  <a:moveTo>
                    <a:pt x="8859774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8859774" y="647700"/>
                  </a:lnTo>
                  <a:lnTo>
                    <a:pt x="88597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04215"/>
              <a:ext cx="571500" cy="934212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307" y="202691"/>
              <a:ext cx="1514856" cy="1008887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755" y="158495"/>
              <a:ext cx="1397508" cy="100888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7107" y="158495"/>
              <a:ext cx="775716" cy="100888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85416" y="158495"/>
              <a:ext cx="749807" cy="100888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7816" y="158495"/>
              <a:ext cx="826007" cy="100888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66416" y="158495"/>
              <a:ext cx="749807" cy="100888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18816" y="202691"/>
              <a:ext cx="1056132" cy="1008887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77539" y="158495"/>
              <a:ext cx="1595627" cy="1008888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75759" y="158495"/>
              <a:ext cx="826008" cy="1008888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4359" y="158495"/>
              <a:ext cx="711708" cy="1008888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29911" y="158495"/>
              <a:ext cx="876300" cy="1008888"/>
            </a:xfrm>
            <a:prstGeom prst="rect">
              <a:avLst/>
            </a:prstGeom>
          </p:spPr>
        </p:pic>
      </p:grpSp>
      <p:sp>
        <p:nvSpPr>
          <p:cNvPr id="35" name="object 35" descr=""/>
          <p:cNvSpPr txBox="1"/>
          <p:nvPr/>
        </p:nvSpPr>
        <p:spPr>
          <a:xfrm>
            <a:off x="105867" y="276605"/>
            <a:ext cx="50990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dirty="0" sz="3600" spc="-35" b="1">
                <a:latin typeface="华文行楷"/>
                <a:cs typeface="华文行楷"/>
              </a:rPr>
              <a:t>计</a:t>
            </a:r>
            <a:r>
              <a:rPr dirty="0" sz="3600" spc="-35" b="1">
                <a:latin typeface="华文行楷"/>
                <a:cs typeface="华文行楷"/>
              </a:rPr>
              <a:t>算</a:t>
            </a:r>
            <a:r>
              <a:rPr dirty="0" sz="3600" b="1" i="1">
                <a:latin typeface="Times New Roman"/>
                <a:cs typeface="Times New Roman"/>
              </a:rPr>
              <a:t>W(i,</a:t>
            </a:r>
            <a:r>
              <a:rPr dirty="0" sz="3600" spc="-75" b="1" i="1">
                <a:latin typeface="Times New Roman"/>
                <a:cs typeface="Times New Roman"/>
              </a:rPr>
              <a:t> </a:t>
            </a:r>
            <a:r>
              <a:rPr dirty="0" sz="3600" spc="-20" b="1" i="1">
                <a:latin typeface="Times New Roman"/>
                <a:cs typeface="Times New Roman"/>
              </a:rPr>
              <a:t>r-</a:t>
            </a:r>
            <a:r>
              <a:rPr dirty="0" sz="3600" spc="-15" b="1" i="1">
                <a:latin typeface="Times New Roman"/>
                <a:cs typeface="Times New Roman"/>
              </a:rPr>
              <a:t>1)</a:t>
            </a:r>
            <a:r>
              <a:rPr dirty="0" sz="3600" spc="-35" b="1">
                <a:latin typeface="华文行楷"/>
                <a:cs typeface="华文行楷"/>
              </a:rPr>
              <a:t>和</a:t>
            </a:r>
            <a:r>
              <a:rPr dirty="0" sz="3600" b="1" i="1">
                <a:latin typeface="Times New Roman"/>
                <a:cs typeface="Times New Roman"/>
              </a:rPr>
              <a:t>W(r+1,</a:t>
            </a:r>
            <a:r>
              <a:rPr dirty="0" sz="3600" spc="-70" b="1" i="1">
                <a:latin typeface="Times New Roman"/>
                <a:cs typeface="Times New Roman"/>
              </a:rPr>
              <a:t> </a:t>
            </a:r>
            <a:r>
              <a:rPr dirty="0" sz="3600" spc="-25" b="1" i="1">
                <a:latin typeface="Times New Roman"/>
                <a:cs typeface="Times New Roman"/>
              </a:rPr>
              <a:t>j)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1638300" y="5650991"/>
            <a:ext cx="5892800" cy="899160"/>
            <a:chOff x="1638300" y="5650991"/>
            <a:chExt cx="5892800" cy="899160"/>
          </a:xfrm>
        </p:grpSpPr>
        <p:sp>
          <p:nvSpPr>
            <p:cNvPr id="37" name="object 37" descr=""/>
            <p:cNvSpPr/>
            <p:nvPr/>
          </p:nvSpPr>
          <p:spPr>
            <a:xfrm>
              <a:off x="3867150" y="6318249"/>
              <a:ext cx="1600200" cy="206375"/>
            </a:xfrm>
            <a:custGeom>
              <a:avLst/>
              <a:gdLst/>
              <a:ahLst/>
              <a:cxnLst/>
              <a:rect l="l" t="t" r="r" b="b"/>
              <a:pathLst>
                <a:path w="1600200" h="206375">
                  <a:moveTo>
                    <a:pt x="0" y="206375"/>
                  </a:moveTo>
                  <a:lnTo>
                    <a:pt x="1600200" y="206375"/>
                  </a:lnTo>
                  <a:lnTo>
                    <a:pt x="1600200" y="0"/>
                  </a:lnTo>
                  <a:lnTo>
                    <a:pt x="0" y="0"/>
                  </a:lnTo>
                  <a:lnTo>
                    <a:pt x="0" y="2063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798701" y="5734049"/>
              <a:ext cx="5732780" cy="584200"/>
            </a:xfrm>
            <a:custGeom>
              <a:avLst/>
              <a:gdLst/>
              <a:ahLst/>
              <a:cxnLst/>
              <a:rect l="l" t="t" r="r" b="b"/>
              <a:pathLst>
                <a:path w="5732780" h="584200">
                  <a:moveTo>
                    <a:pt x="5732399" y="0"/>
                  </a:moveTo>
                  <a:lnTo>
                    <a:pt x="0" y="0"/>
                  </a:lnTo>
                  <a:lnTo>
                    <a:pt x="0" y="584200"/>
                  </a:lnTo>
                  <a:lnTo>
                    <a:pt x="5732399" y="584200"/>
                  </a:lnTo>
                  <a:lnTo>
                    <a:pt x="5732399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38300" y="5650991"/>
              <a:ext cx="2694431" cy="89916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99332" y="5650991"/>
              <a:ext cx="658367" cy="89916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24300" y="5650991"/>
              <a:ext cx="3331463" cy="89916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03135" y="5917691"/>
              <a:ext cx="467868" cy="615695"/>
            </a:xfrm>
            <a:prstGeom prst="rect">
              <a:avLst/>
            </a:prstGeom>
          </p:spPr>
        </p:pic>
      </p:grpSp>
      <p:sp>
        <p:nvSpPr>
          <p:cNvPr id="43" name="object 43" descr=""/>
          <p:cNvSpPr txBox="1"/>
          <p:nvPr/>
        </p:nvSpPr>
        <p:spPr>
          <a:xfrm>
            <a:off x="1798701" y="5734050"/>
            <a:ext cx="5732780" cy="58420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70"/>
              </a:spcBef>
            </a:pP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W(i,</a:t>
            </a:r>
            <a:r>
              <a:rPr dirty="0" sz="3200" spc="-5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j)=W(i, </a:t>
            </a:r>
            <a:r>
              <a:rPr dirty="0" sz="3200" spc="-10" b="1" i="1">
                <a:solidFill>
                  <a:srgbClr val="FF0000"/>
                </a:solidFill>
                <a:latin typeface="Calibri"/>
                <a:cs typeface="Calibri"/>
              </a:rPr>
              <a:t>r-</a:t>
            </a: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1)</a:t>
            </a:r>
            <a:r>
              <a:rPr dirty="0" sz="3200" spc="-15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dirty="0" sz="3200" spc="-5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200" b="1" i="1">
                <a:solidFill>
                  <a:srgbClr val="FF0000"/>
                </a:solidFill>
                <a:latin typeface="Calibri"/>
                <a:cs typeface="Calibri"/>
              </a:rPr>
              <a:t>W(r+1, j) + </a:t>
            </a:r>
            <a:r>
              <a:rPr dirty="0" sz="3200" spc="-25" b="1" i="1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dirty="0" baseline="-21164" sz="3150" spc="-37" b="1" i="1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endParaRPr baseline="-21164" sz="315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5584770" y="2293038"/>
            <a:ext cx="478790" cy="4273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45" i="1">
                <a:latin typeface="Times New Roman"/>
                <a:cs typeface="Times New Roman"/>
              </a:rPr>
              <a:t>r</a:t>
            </a:r>
            <a:r>
              <a:rPr dirty="0" sz="2600" spc="-45">
                <a:latin typeface="Symbol"/>
                <a:cs typeface="Symbol"/>
              </a:rPr>
              <a:t></a:t>
            </a:r>
            <a:r>
              <a:rPr dirty="0" sz="2600" spc="-45"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2318209" y="2293038"/>
            <a:ext cx="478790" cy="4273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45" i="1">
                <a:latin typeface="Times New Roman"/>
                <a:cs typeface="Times New Roman"/>
              </a:rPr>
              <a:t>r</a:t>
            </a:r>
            <a:r>
              <a:rPr dirty="0" sz="2600" spc="-45">
                <a:latin typeface="Symbol"/>
                <a:cs typeface="Symbol"/>
              </a:rPr>
              <a:t></a:t>
            </a:r>
            <a:r>
              <a:rPr dirty="0" sz="2600" spc="-45"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2336271" y="3014123"/>
            <a:ext cx="3844925" cy="4273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134995" algn="l"/>
              </a:tabLst>
            </a:pPr>
            <a:r>
              <a:rPr dirty="0" sz="2600" spc="-25" i="1">
                <a:latin typeface="Times New Roman"/>
                <a:cs typeface="Times New Roman"/>
              </a:rPr>
              <a:t>l</a:t>
            </a:r>
            <a:r>
              <a:rPr dirty="0" sz="2600" spc="-25">
                <a:latin typeface="Symbol"/>
                <a:cs typeface="Symbol"/>
              </a:rPr>
              <a:t></a:t>
            </a:r>
            <a:r>
              <a:rPr dirty="0" sz="2600" spc="-25" i="1">
                <a:latin typeface="Times New Roman"/>
                <a:cs typeface="Times New Roman"/>
              </a:rPr>
              <a:t>i</a:t>
            </a:r>
            <a:r>
              <a:rPr dirty="0" sz="2600" i="1">
                <a:latin typeface="Times New Roman"/>
                <a:cs typeface="Times New Roman"/>
              </a:rPr>
              <a:t>	</a:t>
            </a:r>
            <a:r>
              <a:rPr dirty="0" sz="2600" spc="-20" i="1">
                <a:latin typeface="Times New Roman"/>
                <a:cs typeface="Times New Roman"/>
              </a:rPr>
              <a:t>l</a:t>
            </a:r>
            <a:r>
              <a:rPr dirty="0" sz="2600" spc="-20">
                <a:latin typeface="Symbol"/>
                <a:cs typeface="Symbol"/>
              </a:rPr>
              <a:t></a:t>
            </a:r>
            <a:r>
              <a:rPr dirty="0" sz="2600" spc="-20" i="1">
                <a:latin typeface="Times New Roman"/>
                <a:cs typeface="Times New Roman"/>
              </a:rPr>
              <a:t>i</a:t>
            </a:r>
            <a:r>
              <a:rPr dirty="0" sz="2600" spc="-20">
                <a:latin typeface="Symbol"/>
                <a:cs typeface="Symbol"/>
              </a:rPr>
              <a:t></a:t>
            </a:r>
            <a:r>
              <a:rPr dirty="0" sz="2600" spc="-20"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021869" y="2440599"/>
            <a:ext cx="7741284" cy="628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4617085" algn="l"/>
              </a:tabLst>
            </a:pPr>
            <a:r>
              <a:rPr dirty="0" sz="3050" spc="55" i="1">
                <a:latin typeface="Times New Roman"/>
                <a:cs typeface="Times New Roman"/>
              </a:rPr>
              <a:t>E</a:t>
            </a:r>
            <a:r>
              <a:rPr dirty="0" sz="3050" spc="55">
                <a:latin typeface="Times New Roman"/>
                <a:cs typeface="Times New Roman"/>
              </a:rPr>
              <a:t>(</a:t>
            </a:r>
            <a:r>
              <a:rPr dirty="0" sz="3050" spc="55" i="1">
                <a:latin typeface="Times New Roman"/>
                <a:cs typeface="Times New Roman"/>
              </a:rPr>
              <a:t>LT</a:t>
            </a:r>
            <a:r>
              <a:rPr dirty="0" sz="3050" spc="55">
                <a:latin typeface="Times New Roman"/>
                <a:cs typeface="Times New Roman"/>
              </a:rPr>
              <a:t>)</a:t>
            </a:r>
            <a:r>
              <a:rPr dirty="0" sz="3050" spc="-440">
                <a:latin typeface="Times New Roman"/>
                <a:cs typeface="Times New Roman"/>
              </a:rPr>
              <a:t> </a:t>
            </a:r>
            <a:r>
              <a:rPr dirty="0" sz="3050">
                <a:latin typeface="Symbol"/>
                <a:cs typeface="Symbol"/>
              </a:rPr>
              <a:t></a:t>
            </a:r>
            <a:r>
              <a:rPr dirty="0" sz="3050" spc="-85">
                <a:latin typeface="Times New Roman"/>
                <a:cs typeface="Times New Roman"/>
              </a:rPr>
              <a:t> </a:t>
            </a:r>
            <a:r>
              <a:rPr dirty="0" baseline="-11251" sz="5925" spc="-217">
                <a:latin typeface="Symbol"/>
                <a:cs typeface="Symbol"/>
              </a:rPr>
              <a:t></a:t>
            </a:r>
            <a:r>
              <a:rPr dirty="0" sz="3050" spc="-145">
                <a:latin typeface="Times New Roman"/>
                <a:cs typeface="Times New Roman"/>
              </a:rPr>
              <a:t>(</a:t>
            </a:r>
            <a:r>
              <a:rPr dirty="0" sz="3050" spc="-145" i="1">
                <a:latin typeface="Times New Roman"/>
                <a:cs typeface="Times New Roman"/>
              </a:rPr>
              <a:t>DEP</a:t>
            </a:r>
            <a:r>
              <a:rPr dirty="0" baseline="-28282" sz="4125" spc="419">
                <a:latin typeface="MS PGothic"/>
                <a:cs typeface="MS PGothic"/>
              </a:rPr>
              <a:t>左</a:t>
            </a:r>
            <a:r>
              <a:rPr dirty="0" sz="3050" spc="-50">
                <a:latin typeface="Times New Roman"/>
                <a:cs typeface="Times New Roman"/>
              </a:rPr>
              <a:t>(</a:t>
            </a:r>
            <a:r>
              <a:rPr dirty="0" sz="3050" spc="-50" i="1">
                <a:latin typeface="Times New Roman"/>
                <a:cs typeface="Times New Roman"/>
              </a:rPr>
              <a:t>k</a:t>
            </a:r>
            <a:r>
              <a:rPr dirty="0" baseline="-16666" sz="2250" spc="-75" i="1">
                <a:latin typeface="Times New Roman"/>
                <a:cs typeface="Times New Roman"/>
              </a:rPr>
              <a:t>l</a:t>
            </a:r>
            <a:r>
              <a:rPr dirty="0" baseline="-16666" sz="2250" spc="-232" i="1">
                <a:latin typeface="Times New Roman"/>
                <a:cs typeface="Times New Roman"/>
              </a:rPr>
              <a:t> </a:t>
            </a:r>
            <a:r>
              <a:rPr dirty="0" sz="3050" spc="-40">
                <a:latin typeface="Times New Roman"/>
                <a:cs typeface="Times New Roman"/>
              </a:rPr>
              <a:t>)</a:t>
            </a:r>
            <a:r>
              <a:rPr dirty="0" sz="3050" spc="-40">
                <a:latin typeface="Symbol"/>
                <a:cs typeface="Symbol"/>
              </a:rPr>
              <a:t></a:t>
            </a:r>
            <a:r>
              <a:rPr dirty="0" sz="3050" spc="-40">
                <a:latin typeface="Times New Roman"/>
                <a:cs typeface="Times New Roman"/>
              </a:rPr>
              <a:t>1)</a:t>
            </a:r>
            <a:r>
              <a:rPr dirty="0" sz="3050" spc="-450">
                <a:latin typeface="Times New Roman"/>
                <a:cs typeface="Times New Roman"/>
              </a:rPr>
              <a:t> </a:t>
            </a:r>
            <a:r>
              <a:rPr dirty="0" sz="3050" spc="-125" i="1">
                <a:latin typeface="Times New Roman"/>
                <a:cs typeface="Times New Roman"/>
              </a:rPr>
              <a:t>p</a:t>
            </a:r>
            <a:r>
              <a:rPr dirty="0" baseline="-25500" sz="4575" spc="-187" i="1">
                <a:latin typeface="Times New Roman"/>
                <a:cs typeface="Times New Roman"/>
              </a:rPr>
              <a:t>l</a:t>
            </a:r>
            <a:r>
              <a:rPr dirty="0" baseline="-25500" sz="4575" spc="-277" i="1">
                <a:latin typeface="Times New Roman"/>
                <a:cs typeface="Times New Roman"/>
              </a:rPr>
              <a:t> </a:t>
            </a:r>
            <a:r>
              <a:rPr dirty="0" sz="1750" spc="-50">
                <a:latin typeface="Symbol"/>
                <a:cs typeface="Symbol"/>
              </a:rPr>
              <a:t></a:t>
            </a:r>
            <a:r>
              <a:rPr dirty="0" sz="1750">
                <a:latin typeface="Times New Roman"/>
                <a:cs typeface="Times New Roman"/>
              </a:rPr>
              <a:t>	</a:t>
            </a:r>
            <a:r>
              <a:rPr dirty="0" baseline="-11251" sz="5925">
                <a:latin typeface="Symbol"/>
                <a:cs typeface="Symbol"/>
              </a:rPr>
              <a:t></a:t>
            </a:r>
            <a:r>
              <a:rPr dirty="0" baseline="-11251" sz="5925" spc="300">
                <a:latin typeface="Times New Roman"/>
                <a:cs typeface="Times New Roman"/>
              </a:rPr>
              <a:t> </a:t>
            </a:r>
            <a:r>
              <a:rPr dirty="0" sz="3050" spc="60">
                <a:latin typeface="Times New Roman"/>
                <a:cs typeface="Times New Roman"/>
              </a:rPr>
              <a:t>(</a:t>
            </a:r>
            <a:r>
              <a:rPr dirty="0" sz="3050" spc="-105" i="1">
                <a:latin typeface="Times New Roman"/>
                <a:cs typeface="Times New Roman"/>
              </a:rPr>
              <a:t>D</a:t>
            </a:r>
            <a:r>
              <a:rPr dirty="0" sz="3050" spc="25" i="1">
                <a:latin typeface="Times New Roman"/>
                <a:cs typeface="Times New Roman"/>
              </a:rPr>
              <a:t>E</a:t>
            </a:r>
            <a:r>
              <a:rPr dirty="0" sz="3050" spc="-585" i="1">
                <a:latin typeface="Times New Roman"/>
                <a:cs typeface="Times New Roman"/>
              </a:rPr>
              <a:t>P</a:t>
            </a:r>
            <a:r>
              <a:rPr dirty="0" baseline="-28282" sz="4125" spc="412">
                <a:latin typeface="MS PGothic"/>
                <a:cs typeface="MS PGothic"/>
              </a:rPr>
              <a:t>左</a:t>
            </a:r>
            <a:r>
              <a:rPr dirty="0" sz="3050" spc="-10">
                <a:latin typeface="Times New Roman"/>
                <a:cs typeface="Times New Roman"/>
              </a:rPr>
              <a:t>(</a:t>
            </a:r>
            <a:r>
              <a:rPr dirty="0" sz="3050" spc="-10" i="1">
                <a:latin typeface="Times New Roman"/>
                <a:cs typeface="Times New Roman"/>
              </a:rPr>
              <a:t>d</a:t>
            </a:r>
            <a:r>
              <a:rPr dirty="0" baseline="-25500" sz="4575" spc="-15" i="1">
                <a:latin typeface="Times New Roman"/>
                <a:cs typeface="Times New Roman"/>
              </a:rPr>
              <a:t>l</a:t>
            </a:r>
            <a:r>
              <a:rPr dirty="0" sz="3050" spc="-10">
                <a:latin typeface="Times New Roman"/>
                <a:cs typeface="Times New Roman"/>
              </a:rPr>
              <a:t>)</a:t>
            </a:r>
            <a:r>
              <a:rPr dirty="0" sz="3050" spc="-10">
                <a:latin typeface="Symbol"/>
                <a:cs typeface="Symbol"/>
              </a:rPr>
              <a:t></a:t>
            </a:r>
            <a:r>
              <a:rPr dirty="0" sz="3050" spc="-10">
                <a:latin typeface="Times New Roman"/>
                <a:cs typeface="Times New Roman"/>
              </a:rPr>
              <a:t>1)</a:t>
            </a:r>
            <a:r>
              <a:rPr dirty="0" sz="3050" spc="-10" i="1">
                <a:latin typeface="Times New Roman"/>
                <a:cs typeface="Times New Roman"/>
              </a:rPr>
              <a:t>q</a:t>
            </a:r>
            <a:r>
              <a:rPr dirty="0" baseline="-25500" sz="4575" spc="-15" i="1">
                <a:latin typeface="Times New Roman"/>
                <a:cs typeface="Times New Roman"/>
              </a:rPr>
              <a:t>l</a:t>
            </a:r>
            <a:endParaRPr baseline="-25500" sz="4575">
              <a:latin typeface="Times New Roman"/>
              <a:cs typeface="Times New Roman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0" y="3182111"/>
            <a:ext cx="9144000" cy="1118870"/>
            <a:chOff x="0" y="3182111"/>
            <a:chExt cx="9144000" cy="1118870"/>
          </a:xfrm>
        </p:grpSpPr>
        <p:sp>
          <p:nvSpPr>
            <p:cNvPr id="49" name="object 49" descr=""/>
            <p:cNvSpPr/>
            <p:nvPr/>
          </p:nvSpPr>
          <p:spPr>
            <a:xfrm>
              <a:off x="139700" y="3297300"/>
              <a:ext cx="9004300" cy="708025"/>
            </a:xfrm>
            <a:custGeom>
              <a:avLst/>
              <a:gdLst/>
              <a:ahLst/>
              <a:cxnLst/>
              <a:rect l="l" t="t" r="r" b="b"/>
              <a:pathLst>
                <a:path w="9004300" h="708025">
                  <a:moveTo>
                    <a:pt x="0" y="708025"/>
                  </a:moveTo>
                  <a:lnTo>
                    <a:pt x="9004299" y="708025"/>
                  </a:lnTo>
                  <a:lnTo>
                    <a:pt x="9004299" y="0"/>
                  </a:lnTo>
                  <a:lnTo>
                    <a:pt x="0" y="0"/>
                  </a:lnTo>
                  <a:lnTo>
                    <a:pt x="0" y="708025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3182111"/>
              <a:ext cx="984504" cy="1118615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3088" y="3182111"/>
              <a:ext cx="786384" cy="1118615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8055" y="3182111"/>
              <a:ext cx="2084832" cy="1118615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71472" y="3182111"/>
              <a:ext cx="786384" cy="1118615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96439" y="3182111"/>
              <a:ext cx="1086612" cy="1118615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21635" y="3182111"/>
              <a:ext cx="816863" cy="1118615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77083" y="3182111"/>
              <a:ext cx="4290060" cy="1118615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05728" y="3182111"/>
              <a:ext cx="786383" cy="1118615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30696" y="3182111"/>
              <a:ext cx="1196340" cy="1118615"/>
            </a:xfrm>
            <a:prstGeom prst="rect">
              <a:avLst/>
            </a:prstGeom>
          </p:spPr>
        </p:pic>
      </p:grpSp>
      <p:sp>
        <p:nvSpPr>
          <p:cNvPr id="59" name="object 59" descr=""/>
          <p:cNvSpPr txBox="1"/>
          <p:nvPr/>
        </p:nvSpPr>
        <p:spPr>
          <a:xfrm>
            <a:off x="218338" y="3298901"/>
            <a:ext cx="697420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b="1" i="1">
                <a:solidFill>
                  <a:srgbClr val="FF0000"/>
                </a:solidFill>
                <a:latin typeface="Calibri"/>
                <a:cs typeface="Calibri"/>
              </a:rPr>
              <a:t>E(i,</a:t>
            </a:r>
            <a:r>
              <a:rPr dirty="0" sz="4000" spc="-45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4000" b="1" i="1">
                <a:solidFill>
                  <a:srgbClr val="FF0000"/>
                </a:solidFill>
                <a:latin typeface="Calibri"/>
                <a:cs typeface="Calibri"/>
              </a:rPr>
              <a:t>j)</a:t>
            </a:r>
            <a:r>
              <a:rPr dirty="0" sz="4000" spc="-35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4000" b="1" i="1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dirty="0" sz="4000" spc="-50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4000" b="1" i="1">
                <a:solidFill>
                  <a:srgbClr val="FF0000"/>
                </a:solidFill>
                <a:latin typeface="Calibri"/>
                <a:cs typeface="Calibri"/>
              </a:rPr>
              <a:t>E(i,</a:t>
            </a:r>
            <a:r>
              <a:rPr dirty="0" sz="4000" spc="-40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4000" spc="-25" b="1" i="1">
                <a:solidFill>
                  <a:srgbClr val="FF0000"/>
                </a:solidFill>
                <a:latin typeface="Calibri"/>
                <a:cs typeface="Calibri"/>
              </a:rPr>
              <a:t>r-</a:t>
            </a:r>
            <a:r>
              <a:rPr dirty="0" sz="4000" b="1" i="1">
                <a:solidFill>
                  <a:srgbClr val="FF0000"/>
                </a:solidFill>
                <a:latin typeface="Calibri"/>
                <a:cs typeface="Calibri"/>
              </a:rPr>
              <a:t>1)</a:t>
            </a:r>
            <a:r>
              <a:rPr dirty="0" sz="4000" spc="-35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4000" b="1" i="1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dirty="0" sz="4000" spc="-60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4000" b="1" i="1">
                <a:solidFill>
                  <a:srgbClr val="FF0000"/>
                </a:solidFill>
                <a:latin typeface="Calibri"/>
                <a:cs typeface="Calibri"/>
              </a:rPr>
              <a:t>E(r+1,</a:t>
            </a:r>
            <a:r>
              <a:rPr dirty="0" sz="4000" spc="-25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4000" b="1" i="1">
                <a:solidFill>
                  <a:srgbClr val="FF0000"/>
                </a:solidFill>
                <a:latin typeface="Calibri"/>
                <a:cs typeface="Calibri"/>
              </a:rPr>
              <a:t>j)</a:t>
            </a:r>
            <a:r>
              <a:rPr dirty="0" sz="4000" spc="-45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4000" b="1" i="1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dirty="0" sz="4000" spc="-50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4000" b="1" i="1">
                <a:solidFill>
                  <a:srgbClr val="FF0000"/>
                </a:solidFill>
                <a:latin typeface="Calibri"/>
                <a:cs typeface="Calibri"/>
              </a:rPr>
              <a:t>W(i,</a:t>
            </a:r>
            <a:r>
              <a:rPr dirty="0" sz="4000" spc="-40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4000" spc="-25" b="1" i="1">
                <a:solidFill>
                  <a:srgbClr val="FF0000"/>
                </a:solidFill>
                <a:latin typeface="Calibri"/>
                <a:cs typeface="Calibri"/>
              </a:rPr>
              <a:t>j)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524" y="1754123"/>
            <a:ext cx="8922385" cy="2798445"/>
            <a:chOff x="1524" y="1754123"/>
            <a:chExt cx="8922385" cy="2798445"/>
          </a:xfrm>
        </p:grpSpPr>
        <p:sp>
          <p:nvSpPr>
            <p:cNvPr id="3" name="object 3" descr=""/>
            <p:cNvSpPr/>
            <p:nvPr/>
          </p:nvSpPr>
          <p:spPr>
            <a:xfrm>
              <a:off x="255587" y="1913000"/>
              <a:ext cx="8667750" cy="2421255"/>
            </a:xfrm>
            <a:custGeom>
              <a:avLst/>
              <a:gdLst/>
              <a:ahLst/>
              <a:cxnLst/>
              <a:rect l="l" t="t" r="r" b="b"/>
              <a:pathLst>
                <a:path w="8667750" h="2421254">
                  <a:moveTo>
                    <a:pt x="8667750" y="0"/>
                  </a:moveTo>
                  <a:lnTo>
                    <a:pt x="0" y="0"/>
                  </a:lnTo>
                  <a:lnTo>
                    <a:pt x="0" y="2420874"/>
                  </a:lnTo>
                  <a:lnTo>
                    <a:pt x="8667750" y="2420874"/>
                  </a:lnTo>
                  <a:lnTo>
                    <a:pt x="866775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" y="1754123"/>
              <a:ext cx="1850136" cy="123139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883" y="2836163"/>
              <a:ext cx="861060" cy="9022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495" y="2836163"/>
              <a:ext cx="637031" cy="9022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080" y="2836163"/>
              <a:ext cx="1380744" cy="90220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5147" y="3102863"/>
              <a:ext cx="441959" cy="61874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2204" y="3102863"/>
              <a:ext cx="458724" cy="61874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6023" y="3102863"/>
              <a:ext cx="5218176" cy="61874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78524" y="2836163"/>
              <a:ext cx="1363979" cy="90220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06055" y="2836163"/>
              <a:ext cx="661416" cy="90220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31024" y="2836163"/>
              <a:ext cx="742187" cy="90220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5927" y="3653027"/>
              <a:ext cx="858012" cy="89916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0540" y="3653027"/>
              <a:ext cx="633984" cy="89916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1123" y="3653027"/>
              <a:ext cx="1164336" cy="89916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2060" y="3653027"/>
              <a:ext cx="1176528" cy="89916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65960" y="3919727"/>
              <a:ext cx="438912" cy="61569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33016" y="3906011"/>
              <a:ext cx="522731" cy="61569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83892" y="3919727"/>
              <a:ext cx="467868" cy="61569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79904" y="3906011"/>
              <a:ext cx="521207" cy="615695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29255" y="3919727"/>
              <a:ext cx="440436" cy="61569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76499" y="3653027"/>
              <a:ext cx="1347215" cy="89916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90316" y="3653027"/>
              <a:ext cx="658367" cy="89916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15283" y="3653027"/>
              <a:ext cx="2977895" cy="89916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59780" y="3653027"/>
              <a:ext cx="633984" cy="89916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60363" y="3653027"/>
              <a:ext cx="1697736" cy="89916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24700" y="3653027"/>
              <a:ext cx="637031" cy="89916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28331" y="3633216"/>
              <a:ext cx="758951" cy="89916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53883" y="3653027"/>
              <a:ext cx="633983" cy="899160"/>
            </a:xfrm>
            <a:prstGeom prst="rect">
              <a:avLst/>
            </a:prstGeom>
          </p:spPr>
        </p:pic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334467" y="1935861"/>
            <a:ext cx="114744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0">
                <a:solidFill>
                  <a:srgbClr val="000000"/>
                </a:solidFill>
                <a:latin typeface="宋体"/>
                <a:cs typeface="宋体"/>
              </a:rPr>
              <a:t>总</a:t>
            </a:r>
            <a:r>
              <a:rPr dirty="0" spc="-50">
                <a:solidFill>
                  <a:srgbClr val="000000"/>
                </a:solidFill>
                <a:latin typeface="宋体"/>
                <a:cs typeface="宋体"/>
              </a:rPr>
              <a:t>之</a:t>
            </a:r>
          </a:p>
        </p:txBody>
      </p:sp>
      <p:sp>
        <p:nvSpPr>
          <p:cNvPr id="32" name="object 32" descr=""/>
          <p:cNvSpPr txBox="1"/>
          <p:nvPr/>
        </p:nvSpPr>
        <p:spPr>
          <a:xfrm>
            <a:off x="413207" y="2927985"/>
            <a:ext cx="7503795" cy="13341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105"/>
              </a:spcBef>
              <a:tabLst>
                <a:tab pos="6318250" algn="l"/>
                <a:tab pos="6737984" algn="l"/>
              </a:tabLst>
            </a:pPr>
            <a:r>
              <a:rPr dirty="0" sz="3200" b="1" i="1">
                <a:solidFill>
                  <a:srgbClr val="0000FF"/>
                </a:solidFill>
                <a:latin typeface="Calibri"/>
                <a:cs typeface="Calibri"/>
              </a:rPr>
              <a:t>E(i,</a:t>
            </a:r>
            <a:r>
              <a:rPr dirty="0" sz="3200" spc="-5" b="1" i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3200" b="1" i="1">
                <a:solidFill>
                  <a:srgbClr val="0000FF"/>
                </a:solidFill>
                <a:latin typeface="Calibri"/>
                <a:cs typeface="Calibri"/>
              </a:rPr>
              <a:t>j)=q</a:t>
            </a:r>
            <a:r>
              <a:rPr dirty="0" baseline="-21164" sz="3150" b="1" i="1">
                <a:solidFill>
                  <a:srgbClr val="0000FF"/>
                </a:solidFill>
                <a:latin typeface="Calibri"/>
                <a:cs typeface="Calibri"/>
              </a:rPr>
              <a:t>i-</a:t>
            </a:r>
            <a:r>
              <a:rPr dirty="0" baseline="-21164" sz="3150" spc="-75" b="1" i="1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r>
              <a:rPr dirty="0" baseline="-21164" sz="3150" b="1" i="1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dirty="0" sz="3200" spc="-25" b="1" i="1">
                <a:solidFill>
                  <a:srgbClr val="0000FF"/>
                </a:solidFill>
                <a:latin typeface="Calibri"/>
                <a:cs typeface="Calibri"/>
              </a:rPr>
              <a:t>If</a:t>
            </a:r>
            <a:r>
              <a:rPr dirty="0" sz="3200" b="1" i="1">
                <a:solidFill>
                  <a:srgbClr val="0000FF"/>
                </a:solidFill>
                <a:latin typeface="Calibri"/>
                <a:cs typeface="Calibri"/>
              </a:rPr>
              <a:t>	j=i-</a:t>
            </a:r>
            <a:r>
              <a:rPr dirty="0" sz="3200" spc="-50" b="1" i="1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32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2430"/>
              </a:spcBef>
              <a:tabLst>
                <a:tab pos="6642734" algn="l"/>
              </a:tabLst>
            </a:pPr>
            <a:r>
              <a:rPr dirty="0" sz="3200" b="1" i="1">
                <a:solidFill>
                  <a:srgbClr val="0000FF"/>
                </a:solidFill>
                <a:latin typeface="Calibri"/>
                <a:cs typeface="Calibri"/>
              </a:rPr>
              <a:t>E(i,</a:t>
            </a:r>
            <a:r>
              <a:rPr dirty="0" sz="3200" spc="-5" b="1" i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3200" b="1" i="1">
                <a:solidFill>
                  <a:srgbClr val="0000FF"/>
                </a:solidFill>
                <a:latin typeface="Calibri"/>
                <a:cs typeface="Calibri"/>
              </a:rPr>
              <a:t>j)=min</a:t>
            </a:r>
            <a:r>
              <a:rPr dirty="0" baseline="-21164" sz="3150" b="1" i="1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dirty="0" baseline="-21164" sz="3150" b="1">
                <a:solidFill>
                  <a:srgbClr val="0000FF"/>
                </a:solidFill>
                <a:latin typeface="Symbol"/>
                <a:cs typeface="Symbol"/>
              </a:rPr>
              <a:t></a:t>
            </a:r>
            <a:r>
              <a:rPr dirty="0" baseline="-21164" sz="3150" b="1" i="1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dirty="0" baseline="-21164" sz="3150" b="1">
                <a:solidFill>
                  <a:srgbClr val="0000FF"/>
                </a:solidFill>
                <a:latin typeface="Symbol"/>
                <a:cs typeface="Symbol"/>
              </a:rPr>
              <a:t></a:t>
            </a:r>
            <a:r>
              <a:rPr dirty="0" baseline="-21164" sz="3150" b="1" i="1">
                <a:solidFill>
                  <a:srgbClr val="0000FF"/>
                </a:solidFill>
                <a:latin typeface="Calibri"/>
                <a:cs typeface="Calibri"/>
              </a:rPr>
              <a:t>j</a:t>
            </a:r>
            <a:r>
              <a:rPr dirty="0" baseline="-21164" sz="3150" spc="-30" b="1" i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3200" b="1" i="1">
                <a:solidFill>
                  <a:srgbClr val="0000FF"/>
                </a:solidFill>
                <a:latin typeface="Calibri"/>
                <a:cs typeface="Calibri"/>
              </a:rPr>
              <a:t>{E(i,r-1)+E(r+1,j)+W(i, </a:t>
            </a:r>
            <a:r>
              <a:rPr dirty="0" sz="3200" spc="-25" b="1" i="1">
                <a:solidFill>
                  <a:srgbClr val="0000FF"/>
                </a:solidFill>
                <a:latin typeface="Calibri"/>
                <a:cs typeface="Calibri"/>
              </a:rPr>
              <a:t>j)}</a:t>
            </a:r>
            <a:r>
              <a:rPr dirty="0" sz="3200" b="1" i="1">
                <a:solidFill>
                  <a:srgbClr val="0000FF"/>
                </a:solidFill>
                <a:latin typeface="Calibri"/>
                <a:cs typeface="Calibri"/>
              </a:rPr>
              <a:t>	if</a:t>
            </a:r>
            <a:r>
              <a:rPr dirty="0" sz="3200" spc="10" b="1" i="1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3200" spc="-25" b="1" i="1">
                <a:solidFill>
                  <a:srgbClr val="0000FF"/>
                </a:solidFill>
                <a:latin typeface="Calibri"/>
                <a:cs typeface="Calibri"/>
              </a:rPr>
              <a:t>j</a:t>
            </a:r>
            <a:r>
              <a:rPr dirty="0" sz="3350" spc="-25" b="1" i="1">
                <a:solidFill>
                  <a:srgbClr val="0000FF"/>
                </a:solidFill>
                <a:latin typeface="Symbol"/>
                <a:cs typeface="Symbol"/>
              </a:rPr>
              <a:t></a:t>
            </a:r>
            <a:r>
              <a:rPr dirty="0" sz="3200" spc="-25" b="1" i="1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04800" y="1040891"/>
            <a:ext cx="8422005" cy="1765300"/>
            <a:chOff x="304800" y="1040891"/>
            <a:chExt cx="8422005" cy="1765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1420367"/>
              <a:ext cx="155447" cy="15087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" y="1040891"/>
              <a:ext cx="1298448" cy="101193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5191" y="1040891"/>
              <a:ext cx="1876044" cy="10119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2220" y="1347215"/>
              <a:ext cx="502919" cy="69189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7564" y="1341119"/>
              <a:ext cx="586739" cy="69189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6727" y="1347215"/>
              <a:ext cx="536448" cy="69189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5600" y="1341119"/>
              <a:ext cx="586739" cy="69189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4764" y="1347215"/>
              <a:ext cx="501396" cy="69189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66872" y="1040891"/>
              <a:ext cx="1635252" cy="101193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1667" y="1040891"/>
              <a:ext cx="752856" cy="101193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54067" y="1040891"/>
              <a:ext cx="829056" cy="101193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82667" y="1040891"/>
              <a:ext cx="1909572" cy="101193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91784" y="1040891"/>
              <a:ext cx="829056" cy="101193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20384" y="1040891"/>
              <a:ext cx="2054352" cy="101193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88580" y="1040891"/>
              <a:ext cx="1037844" cy="1011936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7021512" y="2060575"/>
              <a:ext cx="1217930" cy="584200"/>
            </a:xfrm>
            <a:custGeom>
              <a:avLst/>
              <a:gdLst/>
              <a:ahLst/>
              <a:cxnLst/>
              <a:rect l="l" t="t" r="r" b="b"/>
              <a:pathLst>
                <a:path w="1217929" h="584200">
                  <a:moveTo>
                    <a:pt x="0" y="584200"/>
                  </a:moveTo>
                  <a:lnTo>
                    <a:pt x="1217612" y="584200"/>
                  </a:lnTo>
                  <a:lnTo>
                    <a:pt x="1217612" y="0"/>
                  </a:lnTo>
                  <a:lnTo>
                    <a:pt x="0" y="0"/>
                  </a:lnTo>
                  <a:lnTo>
                    <a:pt x="0" y="584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065401" y="2057399"/>
              <a:ext cx="4956175" cy="587375"/>
            </a:xfrm>
            <a:custGeom>
              <a:avLst/>
              <a:gdLst/>
              <a:ahLst/>
              <a:cxnLst/>
              <a:rect l="l" t="t" r="r" b="b"/>
              <a:pathLst>
                <a:path w="4956175" h="587375">
                  <a:moveTo>
                    <a:pt x="1244600" y="0"/>
                  </a:moveTo>
                  <a:lnTo>
                    <a:pt x="0" y="0"/>
                  </a:lnTo>
                  <a:lnTo>
                    <a:pt x="0" y="584200"/>
                  </a:lnTo>
                  <a:lnTo>
                    <a:pt x="1244600" y="584200"/>
                  </a:lnTo>
                  <a:lnTo>
                    <a:pt x="1244600" y="0"/>
                  </a:lnTo>
                  <a:close/>
                </a:path>
                <a:path w="4956175" h="587375">
                  <a:moveTo>
                    <a:pt x="4956111" y="3175"/>
                  </a:moveTo>
                  <a:lnTo>
                    <a:pt x="4956111" y="3175"/>
                  </a:lnTo>
                  <a:lnTo>
                    <a:pt x="1273175" y="3175"/>
                  </a:lnTo>
                  <a:lnTo>
                    <a:pt x="1273175" y="587375"/>
                  </a:lnTo>
                  <a:lnTo>
                    <a:pt x="4956111" y="587375"/>
                  </a:lnTo>
                  <a:lnTo>
                    <a:pt x="4956111" y="3175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5588" y="1906524"/>
              <a:ext cx="748284" cy="89916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1244" y="2173224"/>
              <a:ext cx="571500" cy="615696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6796" y="2116836"/>
              <a:ext cx="454151" cy="525779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547217" y="238759"/>
            <a:ext cx="786257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自</a:t>
            </a:r>
            <a:r>
              <a:rPr dirty="0" spc="-50"/>
              <a:t>下</a:t>
            </a:r>
            <a:r>
              <a:rPr dirty="0" spc="-35"/>
              <a:t>而</a:t>
            </a:r>
            <a:r>
              <a:rPr dirty="0" spc="-50"/>
              <a:t>上</a:t>
            </a:r>
            <a:r>
              <a:rPr dirty="0" spc="-50"/>
              <a:t>计</a:t>
            </a:r>
            <a:r>
              <a:rPr dirty="0" spc="-50"/>
              <a:t>算</a:t>
            </a:r>
            <a:r>
              <a:rPr dirty="0" spc="-35"/>
              <a:t>优</a:t>
            </a:r>
            <a:r>
              <a:rPr dirty="0" spc="-50"/>
              <a:t>化</a:t>
            </a:r>
            <a:r>
              <a:rPr dirty="0" spc="-50"/>
              <a:t>解</a:t>
            </a:r>
            <a:r>
              <a:rPr dirty="0" spc="-50"/>
              <a:t>的</a:t>
            </a:r>
            <a:r>
              <a:rPr dirty="0" spc="-35"/>
              <a:t>搜</a:t>
            </a:r>
            <a:r>
              <a:rPr dirty="0" spc="-50"/>
              <a:t>索</a:t>
            </a:r>
            <a:r>
              <a:rPr dirty="0" spc="-50"/>
              <a:t>代</a:t>
            </a:r>
            <a:r>
              <a:rPr dirty="0" spc="-50"/>
              <a:t>价</a:t>
            </a:r>
          </a:p>
        </p:txBody>
      </p:sp>
      <p:sp>
        <p:nvSpPr>
          <p:cNvPr id="24" name="object 24" descr=""/>
          <p:cNvSpPr/>
          <p:nvPr/>
        </p:nvSpPr>
        <p:spPr>
          <a:xfrm>
            <a:off x="3867150" y="6237287"/>
            <a:ext cx="1536700" cy="504825"/>
          </a:xfrm>
          <a:custGeom>
            <a:avLst/>
            <a:gdLst/>
            <a:ahLst/>
            <a:cxnLst/>
            <a:rect l="l" t="t" r="r" b="b"/>
            <a:pathLst>
              <a:path w="1536700" h="504825">
                <a:moveTo>
                  <a:pt x="1536700" y="0"/>
                </a:moveTo>
                <a:lnTo>
                  <a:pt x="0" y="0"/>
                </a:lnTo>
                <a:lnTo>
                  <a:pt x="0" y="504825"/>
                </a:lnTo>
                <a:lnTo>
                  <a:pt x="1536700" y="504825"/>
                </a:lnTo>
                <a:lnTo>
                  <a:pt x="15367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 descr=""/>
          <p:cNvGrpSpPr/>
          <p:nvPr/>
        </p:nvGrpSpPr>
        <p:grpSpPr>
          <a:xfrm>
            <a:off x="2619755" y="2699004"/>
            <a:ext cx="5619750" cy="899160"/>
            <a:chOff x="2619755" y="2699004"/>
            <a:chExt cx="5619750" cy="899160"/>
          </a:xfrm>
        </p:grpSpPr>
        <p:sp>
          <p:nvSpPr>
            <p:cNvPr id="26" name="object 26" descr=""/>
            <p:cNvSpPr/>
            <p:nvPr/>
          </p:nvSpPr>
          <p:spPr>
            <a:xfrm>
              <a:off x="3346450" y="2849625"/>
              <a:ext cx="4892675" cy="587375"/>
            </a:xfrm>
            <a:custGeom>
              <a:avLst/>
              <a:gdLst/>
              <a:ahLst/>
              <a:cxnLst/>
              <a:rect l="l" t="t" r="r" b="b"/>
              <a:pathLst>
                <a:path w="4892675" h="587375">
                  <a:moveTo>
                    <a:pt x="4892675" y="0"/>
                  </a:moveTo>
                  <a:lnTo>
                    <a:pt x="3648075" y="0"/>
                  </a:lnTo>
                  <a:lnTo>
                    <a:pt x="3648075" y="3175"/>
                  </a:lnTo>
                  <a:lnTo>
                    <a:pt x="2459101" y="3175"/>
                  </a:lnTo>
                  <a:lnTo>
                    <a:pt x="2432050" y="3175"/>
                  </a:lnTo>
                  <a:lnTo>
                    <a:pt x="1244600" y="3175"/>
                  </a:lnTo>
                  <a:lnTo>
                    <a:pt x="1214501" y="3175"/>
                  </a:lnTo>
                  <a:lnTo>
                    <a:pt x="0" y="3175"/>
                  </a:lnTo>
                  <a:lnTo>
                    <a:pt x="0" y="587375"/>
                  </a:lnTo>
                  <a:lnTo>
                    <a:pt x="3675062" y="587375"/>
                  </a:lnTo>
                  <a:lnTo>
                    <a:pt x="3675062" y="584200"/>
                  </a:lnTo>
                  <a:lnTo>
                    <a:pt x="4892675" y="584200"/>
                  </a:lnTo>
                  <a:lnTo>
                    <a:pt x="4892675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19755" y="2699004"/>
              <a:ext cx="748283" cy="89916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15411" y="2965704"/>
              <a:ext cx="571500" cy="615696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40963" y="2909316"/>
              <a:ext cx="454151" cy="525779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3770376" y="3558540"/>
            <a:ext cx="4469130" cy="899160"/>
            <a:chOff x="3770376" y="3558540"/>
            <a:chExt cx="4469130" cy="899160"/>
          </a:xfrm>
        </p:grpSpPr>
        <p:sp>
          <p:nvSpPr>
            <p:cNvPr id="31" name="object 31" descr=""/>
            <p:cNvSpPr/>
            <p:nvPr/>
          </p:nvSpPr>
          <p:spPr>
            <a:xfrm>
              <a:off x="4560951" y="3641725"/>
              <a:ext cx="3678554" cy="587375"/>
            </a:xfrm>
            <a:custGeom>
              <a:avLst/>
              <a:gdLst/>
              <a:ahLst/>
              <a:cxnLst/>
              <a:rect l="l" t="t" r="r" b="b"/>
              <a:pathLst>
                <a:path w="3678554" h="587375">
                  <a:moveTo>
                    <a:pt x="3678174" y="0"/>
                  </a:moveTo>
                  <a:lnTo>
                    <a:pt x="2433574" y="0"/>
                  </a:lnTo>
                  <a:lnTo>
                    <a:pt x="2433574" y="3175"/>
                  </a:lnTo>
                  <a:lnTo>
                    <a:pt x="1244600" y="3175"/>
                  </a:lnTo>
                  <a:lnTo>
                    <a:pt x="1217549" y="3175"/>
                  </a:lnTo>
                  <a:lnTo>
                    <a:pt x="0" y="3175"/>
                  </a:lnTo>
                  <a:lnTo>
                    <a:pt x="0" y="587375"/>
                  </a:lnTo>
                  <a:lnTo>
                    <a:pt x="1217549" y="587375"/>
                  </a:lnTo>
                  <a:lnTo>
                    <a:pt x="1244600" y="587375"/>
                  </a:lnTo>
                  <a:lnTo>
                    <a:pt x="2460561" y="587375"/>
                  </a:lnTo>
                  <a:lnTo>
                    <a:pt x="2460561" y="584200"/>
                  </a:lnTo>
                  <a:lnTo>
                    <a:pt x="3678174" y="584200"/>
                  </a:lnTo>
                  <a:lnTo>
                    <a:pt x="367817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70376" y="3558540"/>
              <a:ext cx="748284" cy="89916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66032" y="3825240"/>
              <a:ext cx="571500" cy="615695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91584" y="3768852"/>
              <a:ext cx="454151" cy="525780"/>
            </a:xfrm>
            <a:prstGeom prst="rect">
              <a:avLst/>
            </a:prstGeom>
          </p:spPr>
        </p:pic>
      </p:grpSp>
      <p:grpSp>
        <p:nvGrpSpPr>
          <p:cNvPr id="35" name="object 35" descr=""/>
          <p:cNvGrpSpPr/>
          <p:nvPr/>
        </p:nvGrpSpPr>
        <p:grpSpPr>
          <a:xfrm>
            <a:off x="4988052" y="4282440"/>
            <a:ext cx="3251200" cy="899160"/>
            <a:chOff x="4988052" y="4282440"/>
            <a:chExt cx="3251200" cy="899160"/>
          </a:xfrm>
        </p:grpSpPr>
        <p:sp>
          <p:nvSpPr>
            <p:cNvPr id="36" name="object 36" descr=""/>
            <p:cNvSpPr/>
            <p:nvPr/>
          </p:nvSpPr>
          <p:spPr>
            <a:xfrm>
              <a:off x="5768975" y="4433824"/>
              <a:ext cx="2470150" cy="588010"/>
            </a:xfrm>
            <a:custGeom>
              <a:avLst/>
              <a:gdLst/>
              <a:ahLst/>
              <a:cxnLst/>
              <a:rect l="l" t="t" r="r" b="b"/>
              <a:pathLst>
                <a:path w="2470150" h="588010">
                  <a:moveTo>
                    <a:pt x="2470150" y="0"/>
                  </a:moveTo>
                  <a:lnTo>
                    <a:pt x="1225550" y="0"/>
                  </a:lnTo>
                  <a:lnTo>
                    <a:pt x="1225550" y="3302"/>
                  </a:lnTo>
                  <a:lnTo>
                    <a:pt x="0" y="3302"/>
                  </a:lnTo>
                  <a:lnTo>
                    <a:pt x="0" y="587502"/>
                  </a:lnTo>
                  <a:lnTo>
                    <a:pt x="1244600" y="587502"/>
                  </a:lnTo>
                  <a:lnTo>
                    <a:pt x="1244600" y="584200"/>
                  </a:lnTo>
                  <a:lnTo>
                    <a:pt x="2470150" y="584200"/>
                  </a:lnTo>
                  <a:lnTo>
                    <a:pt x="247015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88052" y="4282440"/>
              <a:ext cx="748284" cy="89916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83708" y="4549140"/>
              <a:ext cx="571500" cy="615695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09260" y="4492752"/>
              <a:ext cx="454151" cy="525780"/>
            </a:xfrm>
            <a:prstGeom prst="rect">
              <a:avLst/>
            </a:prstGeom>
          </p:spPr>
        </p:pic>
      </p:grpSp>
      <p:grpSp>
        <p:nvGrpSpPr>
          <p:cNvPr id="40" name="object 40" descr=""/>
          <p:cNvGrpSpPr/>
          <p:nvPr/>
        </p:nvGrpSpPr>
        <p:grpSpPr>
          <a:xfrm>
            <a:off x="6204203" y="5074920"/>
            <a:ext cx="2035175" cy="899160"/>
            <a:chOff x="6204203" y="5074920"/>
            <a:chExt cx="2035175" cy="899160"/>
          </a:xfrm>
        </p:grpSpPr>
        <p:sp>
          <p:nvSpPr>
            <p:cNvPr id="41" name="object 41" descr=""/>
            <p:cNvSpPr/>
            <p:nvPr/>
          </p:nvSpPr>
          <p:spPr>
            <a:xfrm>
              <a:off x="6994524" y="5226050"/>
              <a:ext cx="1244600" cy="584200"/>
            </a:xfrm>
            <a:custGeom>
              <a:avLst/>
              <a:gdLst/>
              <a:ahLst/>
              <a:cxnLst/>
              <a:rect l="l" t="t" r="r" b="b"/>
              <a:pathLst>
                <a:path w="1244600" h="584200">
                  <a:moveTo>
                    <a:pt x="1244600" y="0"/>
                  </a:moveTo>
                  <a:lnTo>
                    <a:pt x="0" y="0"/>
                  </a:lnTo>
                  <a:lnTo>
                    <a:pt x="0" y="584200"/>
                  </a:lnTo>
                  <a:lnTo>
                    <a:pt x="1244600" y="584200"/>
                  </a:lnTo>
                  <a:lnTo>
                    <a:pt x="124460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04203" y="5074920"/>
              <a:ext cx="748283" cy="899159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99859" y="5341620"/>
              <a:ext cx="571499" cy="615696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725411" y="5285232"/>
              <a:ext cx="454151" cy="525780"/>
            </a:xfrm>
            <a:prstGeom prst="rect">
              <a:avLst/>
            </a:prstGeom>
          </p:spPr>
        </p:pic>
      </p:grpSp>
      <p:sp>
        <p:nvSpPr>
          <p:cNvPr id="45" name="object 45" descr=""/>
          <p:cNvSpPr txBox="1"/>
          <p:nvPr/>
        </p:nvSpPr>
        <p:spPr>
          <a:xfrm>
            <a:off x="258063" y="1160145"/>
            <a:ext cx="8179434" cy="460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8300" indent="-34353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68300" algn="l"/>
                <a:tab pos="368935" algn="l"/>
              </a:tabLst>
            </a:pPr>
            <a:r>
              <a:rPr dirty="0" sz="3600" b="1" i="1">
                <a:latin typeface="Times New Roman"/>
                <a:cs typeface="Times New Roman"/>
              </a:rPr>
              <a:t>E(i,</a:t>
            </a:r>
            <a:r>
              <a:rPr dirty="0" sz="3600" spc="-30" b="1" i="1">
                <a:latin typeface="Times New Roman"/>
                <a:cs typeface="Times New Roman"/>
              </a:rPr>
              <a:t> </a:t>
            </a:r>
            <a:r>
              <a:rPr dirty="0" sz="3600" b="1" i="1">
                <a:latin typeface="Times New Roman"/>
                <a:cs typeface="Times New Roman"/>
              </a:rPr>
              <a:t>j)=min</a:t>
            </a:r>
            <a:r>
              <a:rPr dirty="0" baseline="-20833" sz="3600" b="1" i="1">
                <a:latin typeface="Times New Roman"/>
                <a:cs typeface="Times New Roman"/>
              </a:rPr>
              <a:t>i</a:t>
            </a:r>
            <a:r>
              <a:rPr dirty="0" baseline="-20833" sz="3600" b="1">
                <a:latin typeface="Symbol"/>
                <a:cs typeface="Symbol"/>
              </a:rPr>
              <a:t></a:t>
            </a:r>
            <a:r>
              <a:rPr dirty="0" baseline="-20833" sz="3600" b="1" i="1">
                <a:latin typeface="Times New Roman"/>
                <a:cs typeface="Times New Roman"/>
              </a:rPr>
              <a:t>r</a:t>
            </a:r>
            <a:r>
              <a:rPr dirty="0" baseline="-20833" sz="3600" b="1">
                <a:latin typeface="Symbol"/>
                <a:cs typeface="Symbol"/>
              </a:rPr>
              <a:t></a:t>
            </a:r>
            <a:r>
              <a:rPr dirty="0" baseline="-20833" sz="3600" b="1" i="1">
                <a:latin typeface="Times New Roman"/>
                <a:cs typeface="Times New Roman"/>
              </a:rPr>
              <a:t>j</a:t>
            </a:r>
            <a:r>
              <a:rPr dirty="0" baseline="-20833" sz="3600" spc="352" b="1" i="1">
                <a:latin typeface="Times New Roman"/>
                <a:cs typeface="Times New Roman"/>
              </a:rPr>
              <a:t> </a:t>
            </a:r>
            <a:r>
              <a:rPr dirty="0" sz="3600" spc="-20" b="1" i="1">
                <a:latin typeface="Times New Roman"/>
                <a:cs typeface="Times New Roman"/>
              </a:rPr>
              <a:t>{E(i,r-</a:t>
            </a:r>
            <a:r>
              <a:rPr dirty="0" sz="3600" spc="-10" b="1" i="1">
                <a:latin typeface="Times New Roman"/>
                <a:cs typeface="Times New Roman"/>
              </a:rPr>
              <a:t>1)+E(r+1,j)+W(i,</a:t>
            </a:r>
            <a:r>
              <a:rPr dirty="0" sz="3600" spc="-35" b="1" i="1">
                <a:latin typeface="Times New Roman"/>
                <a:cs typeface="Times New Roman"/>
              </a:rPr>
              <a:t> </a:t>
            </a:r>
            <a:r>
              <a:rPr dirty="0" sz="3600" spc="-25" b="1" i="1">
                <a:latin typeface="Times New Roman"/>
                <a:cs typeface="Times New Roman"/>
              </a:rPr>
              <a:t>j)}</a:t>
            </a:r>
            <a:endParaRPr sz="3600">
              <a:latin typeface="Times New Roman"/>
              <a:cs typeface="Times New Roman"/>
            </a:endParaRPr>
          </a:p>
          <a:p>
            <a:pPr algn="r" marR="285750">
              <a:lnSpc>
                <a:spcPct val="100000"/>
              </a:lnSpc>
              <a:spcBef>
                <a:spcPts val="2930"/>
              </a:spcBef>
              <a:tabLst>
                <a:tab pos="1905635" algn="l"/>
                <a:tab pos="3128010" algn="l"/>
                <a:tab pos="4345940" algn="l"/>
                <a:tab pos="5561965" algn="l"/>
              </a:tabLst>
            </a:pPr>
            <a:r>
              <a:rPr dirty="0" baseline="11284" sz="4800" b="1" i="1">
                <a:solidFill>
                  <a:srgbClr val="FF0000"/>
                </a:solidFill>
                <a:latin typeface="Calibri"/>
                <a:cs typeface="Calibri"/>
              </a:rPr>
              <a:t>q</a:t>
            </a:r>
            <a:r>
              <a:rPr dirty="0" baseline="-3968" sz="3150" b="1" i="1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dirty="0" baseline="-3968" sz="3150" spc="22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20061" sz="2700" b="1" i="1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dirty="0" baseline="20061" sz="2700" spc="254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10" b="1" i="1">
                <a:latin typeface="Times New Roman"/>
                <a:cs typeface="Times New Roman"/>
              </a:rPr>
              <a:t>E(1,0)</a:t>
            </a:r>
            <a:r>
              <a:rPr dirty="0" sz="3200" b="1" i="1">
                <a:latin typeface="Times New Roman"/>
                <a:cs typeface="Times New Roman"/>
              </a:rPr>
              <a:t>	</a:t>
            </a:r>
            <a:r>
              <a:rPr dirty="0" sz="3200" spc="-10" b="1" i="1">
                <a:latin typeface="Times New Roman"/>
                <a:cs typeface="Times New Roman"/>
              </a:rPr>
              <a:t>E(1,1)</a:t>
            </a:r>
            <a:r>
              <a:rPr dirty="0" sz="3200" b="1" i="1">
                <a:latin typeface="Times New Roman"/>
                <a:cs typeface="Times New Roman"/>
              </a:rPr>
              <a:t>	</a:t>
            </a:r>
            <a:r>
              <a:rPr dirty="0" sz="3200" spc="-10" b="1" i="1">
                <a:latin typeface="Times New Roman"/>
                <a:cs typeface="Times New Roman"/>
              </a:rPr>
              <a:t>E(1,2)</a:t>
            </a:r>
            <a:r>
              <a:rPr dirty="0" sz="3200" b="1" i="1">
                <a:latin typeface="Times New Roman"/>
                <a:cs typeface="Times New Roman"/>
              </a:rPr>
              <a:t>	</a:t>
            </a:r>
            <a:r>
              <a:rPr dirty="0" sz="3200" spc="-10" b="1" i="1">
                <a:latin typeface="Times New Roman"/>
                <a:cs typeface="Times New Roman"/>
              </a:rPr>
              <a:t>E(1,3)</a:t>
            </a:r>
            <a:r>
              <a:rPr dirty="0" sz="3200" b="1" i="1">
                <a:latin typeface="Times New Roman"/>
                <a:cs typeface="Times New Roman"/>
              </a:rPr>
              <a:t>	</a:t>
            </a:r>
            <a:r>
              <a:rPr dirty="0" sz="3200" spc="-10" b="1" i="1">
                <a:latin typeface="Times New Roman"/>
                <a:cs typeface="Times New Roman"/>
              </a:rPr>
              <a:t>E(1,4)</a:t>
            </a:r>
            <a:endParaRPr sz="3200">
              <a:latin typeface="Times New Roman"/>
              <a:cs typeface="Times New Roman"/>
            </a:endParaRPr>
          </a:p>
          <a:p>
            <a:pPr algn="r" marR="285750">
              <a:lnSpc>
                <a:spcPct val="100000"/>
              </a:lnSpc>
              <a:spcBef>
                <a:spcPts val="2400"/>
              </a:spcBef>
              <a:tabLst>
                <a:tab pos="1784985" algn="l"/>
                <a:tab pos="3002280" algn="l"/>
                <a:tab pos="4218940" algn="l"/>
              </a:tabLst>
            </a:pPr>
            <a:r>
              <a:rPr dirty="0" baseline="11284" sz="4800" b="1" i="1">
                <a:solidFill>
                  <a:srgbClr val="FF0000"/>
                </a:solidFill>
                <a:latin typeface="Calibri"/>
                <a:cs typeface="Calibri"/>
              </a:rPr>
              <a:t>q</a:t>
            </a:r>
            <a:r>
              <a:rPr dirty="0" baseline="-3968" sz="3150" b="1" i="1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dirty="0" baseline="-3968" sz="3150" spc="37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20061" sz="2700" spc="-15" b="1" i="1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dirty="0" sz="3200" spc="-10" b="1" i="1">
                <a:latin typeface="Times New Roman"/>
                <a:cs typeface="Times New Roman"/>
              </a:rPr>
              <a:t>E(2,1)</a:t>
            </a:r>
            <a:r>
              <a:rPr dirty="0" sz="3200" b="1" i="1">
                <a:latin typeface="Times New Roman"/>
                <a:cs typeface="Times New Roman"/>
              </a:rPr>
              <a:t>	</a:t>
            </a:r>
            <a:r>
              <a:rPr dirty="0" sz="3200" spc="-10" b="1" i="1">
                <a:latin typeface="Times New Roman"/>
                <a:cs typeface="Times New Roman"/>
              </a:rPr>
              <a:t>E(2,2)</a:t>
            </a:r>
            <a:r>
              <a:rPr dirty="0" sz="3200" b="1" i="1">
                <a:latin typeface="Times New Roman"/>
                <a:cs typeface="Times New Roman"/>
              </a:rPr>
              <a:t>	</a:t>
            </a:r>
            <a:r>
              <a:rPr dirty="0" sz="3200" spc="-10" b="1" i="1">
                <a:latin typeface="Times New Roman"/>
                <a:cs typeface="Times New Roman"/>
              </a:rPr>
              <a:t>E(2,3)</a:t>
            </a:r>
            <a:r>
              <a:rPr dirty="0" sz="3200" b="1" i="1">
                <a:latin typeface="Times New Roman"/>
                <a:cs typeface="Times New Roman"/>
              </a:rPr>
              <a:t>	</a:t>
            </a:r>
            <a:r>
              <a:rPr dirty="0" sz="3200" spc="-10" b="1" i="1">
                <a:latin typeface="Times New Roman"/>
                <a:cs typeface="Times New Roman"/>
              </a:rPr>
              <a:t>E(2,4)</a:t>
            </a:r>
            <a:endParaRPr sz="3200">
              <a:latin typeface="Times New Roman"/>
              <a:cs typeface="Times New Roman"/>
            </a:endParaRPr>
          </a:p>
          <a:p>
            <a:pPr algn="r" marR="285750">
              <a:lnSpc>
                <a:spcPct val="100000"/>
              </a:lnSpc>
              <a:spcBef>
                <a:spcPts val="2395"/>
              </a:spcBef>
              <a:tabLst>
                <a:tab pos="1851025" algn="l"/>
                <a:tab pos="3067685" algn="l"/>
              </a:tabLst>
            </a:pPr>
            <a:r>
              <a:rPr dirty="0" baseline="1736" sz="4800" b="1" i="1">
                <a:solidFill>
                  <a:srgbClr val="FF0000"/>
                </a:solidFill>
                <a:latin typeface="Calibri"/>
                <a:cs typeface="Calibri"/>
              </a:rPr>
              <a:t>q</a:t>
            </a:r>
            <a:r>
              <a:rPr dirty="0" baseline="-17195" sz="3150" b="1" i="1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dirty="0" baseline="-17195" sz="3150" spc="15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3086" sz="2700" b="1" i="1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dirty="0" baseline="3086" sz="2700" spc="277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10" b="1" i="1">
                <a:latin typeface="Times New Roman"/>
                <a:cs typeface="Times New Roman"/>
              </a:rPr>
              <a:t>E(3,2)</a:t>
            </a:r>
            <a:r>
              <a:rPr dirty="0" sz="3200" b="1" i="1">
                <a:latin typeface="Times New Roman"/>
                <a:cs typeface="Times New Roman"/>
              </a:rPr>
              <a:t>	</a:t>
            </a:r>
            <a:r>
              <a:rPr dirty="0" sz="3200" spc="-10" b="1" i="1">
                <a:latin typeface="Times New Roman"/>
                <a:cs typeface="Times New Roman"/>
              </a:rPr>
              <a:t>E(3,3)</a:t>
            </a:r>
            <a:r>
              <a:rPr dirty="0" sz="3200" b="1" i="1">
                <a:latin typeface="Times New Roman"/>
                <a:cs typeface="Times New Roman"/>
              </a:rPr>
              <a:t>	</a:t>
            </a:r>
            <a:r>
              <a:rPr dirty="0" sz="3200" spc="-10" b="1" i="1">
                <a:latin typeface="Times New Roman"/>
                <a:cs typeface="Times New Roman"/>
              </a:rPr>
              <a:t>E(3,4)</a:t>
            </a:r>
            <a:endParaRPr sz="3200">
              <a:latin typeface="Times New Roman"/>
              <a:cs typeface="Times New Roman"/>
            </a:endParaRPr>
          </a:p>
          <a:p>
            <a:pPr algn="r" marR="285750">
              <a:lnSpc>
                <a:spcPct val="100000"/>
              </a:lnSpc>
              <a:spcBef>
                <a:spcPts val="2400"/>
              </a:spcBef>
              <a:tabLst>
                <a:tab pos="1849755" algn="l"/>
              </a:tabLst>
            </a:pPr>
            <a:r>
              <a:rPr dirty="0" baseline="11284" sz="4800" b="1" i="1">
                <a:solidFill>
                  <a:srgbClr val="FF0000"/>
                </a:solidFill>
                <a:latin typeface="Calibri"/>
                <a:cs typeface="Calibri"/>
              </a:rPr>
              <a:t>q</a:t>
            </a:r>
            <a:r>
              <a:rPr dirty="0" baseline="-3968" sz="3150" b="1" i="1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dirty="0" baseline="-3968" sz="3150" spc="15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20061" sz="2700" b="1" i="1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dirty="0" baseline="20061" sz="2700" spc="157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10" b="1" i="1">
                <a:latin typeface="Times New Roman"/>
                <a:cs typeface="Times New Roman"/>
              </a:rPr>
              <a:t>E(4,3)</a:t>
            </a:r>
            <a:r>
              <a:rPr dirty="0" sz="3200" b="1" i="1">
                <a:latin typeface="Times New Roman"/>
                <a:cs typeface="Times New Roman"/>
              </a:rPr>
              <a:t>	</a:t>
            </a:r>
            <a:r>
              <a:rPr dirty="0" sz="3200" spc="-10" b="1" i="1">
                <a:latin typeface="Times New Roman"/>
                <a:cs typeface="Times New Roman"/>
              </a:rPr>
              <a:t>E(4,4)</a:t>
            </a:r>
            <a:endParaRPr sz="3200">
              <a:latin typeface="Times New Roman"/>
              <a:cs typeface="Times New Roman"/>
            </a:endParaRPr>
          </a:p>
          <a:p>
            <a:pPr algn="r" marR="285750">
              <a:lnSpc>
                <a:spcPct val="100000"/>
              </a:lnSpc>
              <a:spcBef>
                <a:spcPts val="2375"/>
              </a:spcBef>
            </a:pPr>
            <a:r>
              <a:rPr dirty="0" baseline="11284" sz="4800" b="1" i="1">
                <a:solidFill>
                  <a:srgbClr val="FF0000"/>
                </a:solidFill>
                <a:latin typeface="Calibri"/>
                <a:cs typeface="Calibri"/>
              </a:rPr>
              <a:t>q</a:t>
            </a:r>
            <a:r>
              <a:rPr dirty="0" baseline="-3968" sz="3150" b="1" i="1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dirty="0" baseline="-3968" sz="3150" spc="15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20061" sz="2700" b="1" i="1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dirty="0" baseline="20061" sz="2700" spc="277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10" b="1" i="1">
                <a:latin typeface="Times New Roman"/>
                <a:cs typeface="Times New Roman"/>
              </a:rPr>
              <a:t>E(5,4)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2240533" y="1746757"/>
            <a:ext cx="6300470" cy="4203700"/>
            <a:chOff x="2240533" y="1746757"/>
            <a:chExt cx="6300470" cy="4203700"/>
          </a:xfrm>
        </p:grpSpPr>
        <p:sp>
          <p:nvSpPr>
            <p:cNvPr id="47" name="object 47" descr=""/>
            <p:cNvSpPr/>
            <p:nvPr/>
          </p:nvSpPr>
          <p:spPr>
            <a:xfrm>
              <a:off x="2240521" y="1746757"/>
              <a:ext cx="6300470" cy="4203700"/>
            </a:xfrm>
            <a:custGeom>
              <a:avLst/>
              <a:gdLst/>
              <a:ahLst/>
              <a:cxnLst/>
              <a:rect l="l" t="t" r="r" b="b"/>
              <a:pathLst>
                <a:path w="6300470" h="4203700">
                  <a:moveTo>
                    <a:pt x="6044577" y="4203192"/>
                  </a:moveTo>
                  <a:lnTo>
                    <a:pt x="6035433" y="4186758"/>
                  </a:lnTo>
                  <a:lnTo>
                    <a:pt x="6003175" y="4128770"/>
                  </a:lnTo>
                  <a:lnTo>
                    <a:pt x="5992444" y="4144505"/>
                  </a:lnTo>
                  <a:lnTo>
                    <a:pt x="21475" y="71501"/>
                  </a:lnTo>
                  <a:lnTo>
                    <a:pt x="0" y="102870"/>
                  </a:lnTo>
                  <a:lnTo>
                    <a:pt x="5970981" y="4175988"/>
                  </a:lnTo>
                  <a:lnTo>
                    <a:pt x="5960249" y="4191724"/>
                  </a:lnTo>
                  <a:lnTo>
                    <a:pt x="6044577" y="4203192"/>
                  </a:lnTo>
                  <a:close/>
                </a:path>
                <a:path w="6300470" h="4203700">
                  <a:moveTo>
                    <a:pt x="6171577" y="3553841"/>
                  </a:moveTo>
                  <a:lnTo>
                    <a:pt x="6162421" y="3537204"/>
                  </a:lnTo>
                  <a:lnTo>
                    <a:pt x="6130556" y="3479292"/>
                  </a:lnTo>
                  <a:lnTo>
                    <a:pt x="6119685" y="3495027"/>
                  </a:lnTo>
                  <a:lnTo>
                    <a:pt x="1047127" y="0"/>
                  </a:lnTo>
                  <a:lnTo>
                    <a:pt x="1025410" y="31369"/>
                  </a:lnTo>
                  <a:lnTo>
                    <a:pt x="6098057" y="3526371"/>
                  </a:lnTo>
                  <a:lnTo>
                    <a:pt x="6087249" y="3542030"/>
                  </a:lnTo>
                  <a:lnTo>
                    <a:pt x="6171577" y="3553841"/>
                  </a:lnTo>
                  <a:close/>
                </a:path>
                <a:path w="6300470" h="4203700">
                  <a:moveTo>
                    <a:pt x="6300228" y="2690241"/>
                  </a:moveTo>
                  <a:lnTo>
                    <a:pt x="6291237" y="2674620"/>
                  </a:lnTo>
                  <a:lnTo>
                    <a:pt x="6257810" y="2616454"/>
                  </a:lnTo>
                  <a:lnTo>
                    <a:pt x="6247257" y="2632341"/>
                  </a:lnTo>
                  <a:lnTo>
                    <a:pt x="2389644" y="71501"/>
                  </a:lnTo>
                  <a:lnTo>
                    <a:pt x="2368562" y="103251"/>
                  </a:lnTo>
                  <a:lnTo>
                    <a:pt x="6226175" y="2664091"/>
                  </a:lnTo>
                  <a:lnTo>
                    <a:pt x="6215646" y="2679954"/>
                  </a:lnTo>
                  <a:lnTo>
                    <a:pt x="6300228" y="2690241"/>
                  </a:lnTo>
                  <a:close/>
                </a:path>
                <a:path w="6300470" h="4203700">
                  <a:moveTo>
                    <a:pt x="6300228" y="1898142"/>
                  </a:moveTo>
                  <a:lnTo>
                    <a:pt x="6291186" y="1882394"/>
                  </a:lnTo>
                  <a:lnTo>
                    <a:pt x="6257810" y="1824228"/>
                  </a:lnTo>
                  <a:lnTo>
                    <a:pt x="6247269" y="1840103"/>
                  </a:lnTo>
                  <a:lnTo>
                    <a:pt x="3477145" y="127"/>
                  </a:lnTo>
                  <a:lnTo>
                    <a:pt x="3456063" y="31750"/>
                  </a:lnTo>
                  <a:lnTo>
                    <a:pt x="6226187" y="1871853"/>
                  </a:lnTo>
                  <a:lnTo>
                    <a:pt x="6215646" y="1887728"/>
                  </a:lnTo>
                  <a:lnTo>
                    <a:pt x="6300228" y="189814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7041261" y="1818385"/>
              <a:ext cx="1372870" cy="890269"/>
            </a:xfrm>
            <a:custGeom>
              <a:avLst/>
              <a:gdLst/>
              <a:ahLst/>
              <a:cxnLst/>
              <a:rect l="l" t="t" r="r" b="b"/>
              <a:pathLst>
                <a:path w="1372870" h="890269">
                  <a:moveTo>
                    <a:pt x="1298100" y="864785"/>
                  </a:moveTo>
                  <a:lnTo>
                    <a:pt x="1287780" y="880872"/>
                  </a:lnTo>
                  <a:lnTo>
                    <a:pt x="1372489" y="889888"/>
                  </a:lnTo>
                  <a:lnTo>
                    <a:pt x="1363640" y="875029"/>
                  </a:lnTo>
                  <a:lnTo>
                    <a:pt x="1314069" y="875029"/>
                  </a:lnTo>
                  <a:lnTo>
                    <a:pt x="1298100" y="864785"/>
                  </a:lnTo>
                  <a:close/>
                </a:path>
                <a:path w="1372870" h="890269">
                  <a:moveTo>
                    <a:pt x="1318645" y="832763"/>
                  </a:moveTo>
                  <a:lnTo>
                    <a:pt x="1298100" y="864785"/>
                  </a:lnTo>
                  <a:lnTo>
                    <a:pt x="1314069" y="875029"/>
                  </a:lnTo>
                  <a:lnTo>
                    <a:pt x="1334643" y="843026"/>
                  </a:lnTo>
                  <a:lnTo>
                    <a:pt x="1318645" y="832763"/>
                  </a:lnTo>
                  <a:close/>
                </a:path>
                <a:path w="1372870" h="890269">
                  <a:moveTo>
                    <a:pt x="1328928" y="816737"/>
                  </a:moveTo>
                  <a:lnTo>
                    <a:pt x="1318645" y="832763"/>
                  </a:lnTo>
                  <a:lnTo>
                    <a:pt x="1334643" y="843026"/>
                  </a:lnTo>
                  <a:lnTo>
                    <a:pt x="1314069" y="875029"/>
                  </a:lnTo>
                  <a:lnTo>
                    <a:pt x="1363640" y="875029"/>
                  </a:lnTo>
                  <a:lnTo>
                    <a:pt x="1328928" y="816737"/>
                  </a:lnTo>
                  <a:close/>
                </a:path>
                <a:path w="1372870" h="890269">
                  <a:moveTo>
                    <a:pt x="20574" y="0"/>
                  </a:moveTo>
                  <a:lnTo>
                    <a:pt x="0" y="32003"/>
                  </a:lnTo>
                  <a:lnTo>
                    <a:pt x="1298100" y="864785"/>
                  </a:lnTo>
                  <a:lnTo>
                    <a:pt x="1318645" y="832763"/>
                  </a:lnTo>
                  <a:lnTo>
                    <a:pt x="205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04800" y="681227"/>
            <a:ext cx="7737475" cy="1506220"/>
            <a:chOff x="304800" y="681227"/>
            <a:chExt cx="7737475" cy="15062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1056131"/>
              <a:ext cx="155447" cy="15544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900" y="681227"/>
              <a:ext cx="1400556" cy="101193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9491" y="681227"/>
              <a:ext cx="726947" cy="10119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983" y="681227"/>
              <a:ext cx="752855" cy="101193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8383" y="681227"/>
              <a:ext cx="829055" cy="101193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6983" y="681227"/>
              <a:ext cx="752856" cy="101193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55876" y="681227"/>
              <a:ext cx="861060" cy="101193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42972" y="681227"/>
              <a:ext cx="829055" cy="101193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63011" y="987552"/>
              <a:ext cx="502920" cy="69189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48355" y="987552"/>
              <a:ext cx="519683" cy="69189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50464" y="987552"/>
              <a:ext cx="569976" cy="69189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02864" y="987552"/>
              <a:ext cx="493775" cy="69189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5283" y="681227"/>
              <a:ext cx="1400556" cy="101193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41876" y="681227"/>
              <a:ext cx="879348" cy="101193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48784" y="681227"/>
              <a:ext cx="859536" cy="101193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32832" y="681227"/>
              <a:ext cx="1394460" cy="101193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51803" y="681227"/>
              <a:ext cx="725424" cy="101193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76771" y="681227"/>
              <a:ext cx="751331" cy="101193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27647" y="681227"/>
              <a:ext cx="827531" cy="1011936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54723" y="681227"/>
              <a:ext cx="751331" cy="1011936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30568" y="681227"/>
              <a:ext cx="859535" cy="1011936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14616" y="681227"/>
              <a:ext cx="827531" cy="1011936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533131" y="987552"/>
              <a:ext cx="501396" cy="691896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42900" y="1175004"/>
              <a:ext cx="861060" cy="1011936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7804" y="1175004"/>
              <a:ext cx="829056" cy="1011936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37844" y="1481327"/>
              <a:ext cx="502919" cy="691896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258063" y="799541"/>
            <a:ext cx="7578725" cy="10687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68300" indent="-343535">
              <a:lnSpc>
                <a:spcPts val="4105"/>
              </a:lnSpc>
              <a:spcBef>
                <a:spcPts val="100"/>
              </a:spcBef>
              <a:buFont typeface="Times New Roman"/>
              <a:buChar char="•"/>
              <a:tabLst>
                <a:tab pos="368300" algn="l"/>
                <a:tab pos="368935" algn="l"/>
                <a:tab pos="3441065" algn="l"/>
              </a:tabLst>
            </a:pPr>
            <a:r>
              <a:rPr dirty="0" sz="3600" i="1">
                <a:solidFill>
                  <a:srgbClr val="000000"/>
                </a:solidFill>
                <a:latin typeface="Times New Roman"/>
                <a:cs typeface="Times New Roman"/>
              </a:rPr>
              <a:t>W(i,</a:t>
            </a:r>
            <a:r>
              <a:rPr dirty="0" sz="3600" spc="100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 spc="-10" i="1">
                <a:solidFill>
                  <a:srgbClr val="000000"/>
                </a:solidFill>
                <a:latin typeface="Times New Roman"/>
                <a:cs typeface="Times New Roman"/>
              </a:rPr>
              <a:t>i-</a:t>
            </a:r>
            <a:r>
              <a:rPr dirty="0" sz="3600" i="1">
                <a:solidFill>
                  <a:srgbClr val="000000"/>
                </a:solidFill>
                <a:latin typeface="Times New Roman"/>
                <a:cs typeface="Times New Roman"/>
              </a:rPr>
              <a:t>1)</a:t>
            </a:r>
            <a:r>
              <a:rPr dirty="0" sz="3600" spc="105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r>
              <a:rPr dirty="0" sz="3600" spc="110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 spc="-10" i="1">
                <a:solidFill>
                  <a:srgbClr val="000000"/>
                </a:solidFill>
                <a:latin typeface="Times New Roman"/>
                <a:cs typeface="Times New Roman"/>
              </a:rPr>
              <a:t>q</a:t>
            </a:r>
            <a:r>
              <a:rPr dirty="0" baseline="-20833" sz="3600" spc="-15" i="1">
                <a:solidFill>
                  <a:srgbClr val="000000"/>
                </a:solidFill>
                <a:latin typeface="Times New Roman"/>
                <a:cs typeface="Times New Roman"/>
              </a:rPr>
              <a:t>i-</a:t>
            </a:r>
            <a:r>
              <a:rPr dirty="0" baseline="-20833" sz="3600" spc="-37" i="1">
                <a:solidFill>
                  <a:srgbClr val="000000"/>
                </a:solidFill>
                <a:latin typeface="Times New Roman"/>
                <a:cs typeface="Times New Roman"/>
              </a:rPr>
              <a:t>1,</a:t>
            </a:r>
            <a:r>
              <a:rPr dirty="0" baseline="-20833" sz="3600" i="1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dirty="0" sz="3600" i="1">
                <a:solidFill>
                  <a:srgbClr val="000000"/>
                </a:solidFill>
                <a:latin typeface="Times New Roman"/>
                <a:cs typeface="Times New Roman"/>
              </a:rPr>
              <a:t>W(i,</a:t>
            </a:r>
            <a:r>
              <a:rPr dirty="0" sz="3600" spc="80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0000"/>
                </a:solidFill>
                <a:latin typeface="Times New Roman"/>
                <a:cs typeface="Times New Roman"/>
              </a:rPr>
              <a:t>j)</a:t>
            </a:r>
            <a:r>
              <a:rPr dirty="0" sz="3600" spc="95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r>
              <a:rPr dirty="0" sz="3600" spc="60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0000"/>
                </a:solidFill>
                <a:latin typeface="Times New Roman"/>
                <a:cs typeface="Times New Roman"/>
              </a:rPr>
              <a:t>W(i,</a:t>
            </a:r>
            <a:r>
              <a:rPr dirty="0" sz="3600" spc="65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 spc="-25" i="1">
                <a:solidFill>
                  <a:srgbClr val="000000"/>
                </a:solidFill>
                <a:latin typeface="Times New Roman"/>
                <a:cs typeface="Times New Roman"/>
              </a:rPr>
              <a:t>j-</a:t>
            </a:r>
            <a:r>
              <a:rPr dirty="0" sz="3600" i="1">
                <a:solidFill>
                  <a:srgbClr val="000000"/>
                </a:solidFill>
                <a:latin typeface="Times New Roman"/>
                <a:cs typeface="Times New Roman"/>
              </a:rPr>
              <a:t>1)</a:t>
            </a:r>
            <a:r>
              <a:rPr dirty="0" sz="3600" spc="60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0000"/>
                </a:solidFill>
                <a:latin typeface="Times New Roman"/>
                <a:cs typeface="Times New Roman"/>
              </a:rPr>
              <a:t>+</a:t>
            </a:r>
            <a:r>
              <a:rPr dirty="0" sz="3600" spc="65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600" spc="-25" i="1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r>
              <a:rPr dirty="0" baseline="-20833" sz="3600" spc="-37" i="1">
                <a:solidFill>
                  <a:srgbClr val="000000"/>
                </a:solidFill>
                <a:latin typeface="Times New Roman"/>
                <a:cs typeface="Times New Roman"/>
              </a:rPr>
              <a:t>j</a:t>
            </a:r>
            <a:endParaRPr baseline="-20833" sz="3600">
              <a:latin typeface="Times New Roman"/>
              <a:cs typeface="Times New Roman"/>
            </a:endParaRPr>
          </a:p>
          <a:p>
            <a:pPr marL="368300">
              <a:lnSpc>
                <a:spcPts val="4105"/>
              </a:lnSpc>
            </a:pPr>
            <a:r>
              <a:rPr dirty="0" sz="3600" i="1">
                <a:solidFill>
                  <a:srgbClr val="000000"/>
                </a:solidFill>
                <a:latin typeface="Times New Roman"/>
                <a:cs typeface="Times New Roman"/>
              </a:rPr>
              <a:t>+ </a:t>
            </a:r>
            <a:r>
              <a:rPr dirty="0" sz="3600" spc="-25" i="1">
                <a:solidFill>
                  <a:srgbClr val="000000"/>
                </a:solidFill>
                <a:latin typeface="Times New Roman"/>
                <a:cs typeface="Times New Roman"/>
              </a:rPr>
              <a:t>q</a:t>
            </a:r>
            <a:r>
              <a:rPr dirty="0" baseline="-20833" sz="3600" spc="-37" i="1">
                <a:solidFill>
                  <a:srgbClr val="000000"/>
                </a:solidFill>
                <a:latin typeface="Times New Roman"/>
                <a:cs typeface="Times New Roman"/>
              </a:rPr>
              <a:t>j</a:t>
            </a:r>
            <a:endParaRPr baseline="-20833" sz="3600">
              <a:latin typeface="Times New Roman"/>
              <a:cs typeface="Times New Roman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5754623" y="5074920"/>
            <a:ext cx="2121535" cy="899160"/>
            <a:chOff x="5754623" y="5074920"/>
            <a:chExt cx="2121535" cy="899160"/>
          </a:xfrm>
        </p:grpSpPr>
        <p:sp>
          <p:nvSpPr>
            <p:cNvPr id="31" name="object 31" descr=""/>
            <p:cNvSpPr/>
            <p:nvPr/>
          </p:nvSpPr>
          <p:spPr>
            <a:xfrm>
              <a:off x="6540499" y="5226050"/>
              <a:ext cx="1335405" cy="584200"/>
            </a:xfrm>
            <a:custGeom>
              <a:avLst/>
              <a:gdLst/>
              <a:ahLst/>
              <a:cxnLst/>
              <a:rect l="l" t="t" r="r" b="b"/>
              <a:pathLst>
                <a:path w="1335404" h="584200">
                  <a:moveTo>
                    <a:pt x="1335151" y="0"/>
                  </a:moveTo>
                  <a:lnTo>
                    <a:pt x="0" y="0"/>
                  </a:lnTo>
                  <a:lnTo>
                    <a:pt x="0" y="584200"/>
                  </a:lnTo>
                  <a:lnTo>
                    <a:pt x="1335151" y="584200"/>
                  </a:lnTo>
                  <a:lnTo>
                    <a:pt x="133515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54623" y="5074920"/>
              <a:ext cx="748283" cy="899159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50279" y="5341620"/>
              <a:ext cx="571500" cy="615696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275831" y="5285232"/>
              <a:ext cx="454152" cy="525780"/>
            </a:xfrm>
            <a:prstGeom prst="rect">
              <a:avLst/>
            </a:prstGeom>
          </p:spPr>
        </p:pic>
      </p:grpSp>
      <p:grpSp>
        <p:nvGrpSpPr>
          <p:cNvPr id="35" name="object 35" descr=""/>
          <p:cNvGrpSpPr/>
          <p:nvPr/>
        </p:nvGrpSpPr>
        <p:grpSpPr>
          <a:xfrm>
            <a:off x="4538471" y="4282440"/>
            <a:ext cx="3337560" cy="899160"/>
            <a:chOff x="4538471" y="4282440"/>
            <a:chExt cx="3337560" cy="899160"/>
          </a:xfrm>
        </p:grpSpPr>
        <p:sp>
          <p:nvSpPr>
            <p:cNvPr id="36" name="object 36" descr=""/>
            <p:cNvSpPr/>
            <p:nvPr/>
          </p:nvSpPr>
          <p:spPr>
            <a:xfrm>
              <a:off x="5314950" y="4433824"/>
              <a:ext cx="2560955" cy="588010"/>
            </a:xfrm>
            <a:custGeom>
              <a:avLst/>
              <a:gdLst/>
              <a:ahLst/>
              <a:cxnLst/>
              <a:rect l="l" t="t" r="r" b="b"/>
              <a:pathLst>
                <a:path w="2560954" h="588010">
                  <a:moveTo>
                    <a:pt x="2560701" y="0"/>
                  </a:moveTo>
                  <a:lnTo>
                    <a:pt x="1225550" y="0"/>
                  </a:lnTo>
                  <a:lnTo>
                    <a:pt x="1225550" y="3302"/>
                  </a:lnTo>
                  <a:lnTo>
                    <a:pt x="0" y="3302"/>
                  </a:lnTo>
                  <a:lnTo>
                    <a:pt x="0" y="587502"/>
                  </a:lnTo>
                  <a:lnTo>
                    <a:pt x="1336675" y="587502"/>
                  </a:lnTo>
                  <a:lnTo>
                    <a:pt x="1336675" y="584200"/>
                  </a:lnTo>
                  <a:lnTo>
                    <a:pt x="2560701" y="584200"/>
                  </a:lnTo>
                  <a:lnTo>
                    <a:pt x="256070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38471" y="4282440"/>
              <a:ext cx="748284" cy="89916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34127" y="4549140"/>
              <a:ext cx="571500" cy="615695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059679" y="4492752"/>
              <a:ext cx="454151" cy="525780"/>
            </a:xfrm>
            <a:prstGeom prst="rect">
              <a:avLst/>
            </a:prstGeom>
          </p:spPr>
        </p:pic>
      </p:grpSp>
      <p:grpSp>
        <p:nvGrpSpPr>
          <p:cNvPr id="40" name="object 40" descr=""/>
          <p:cNvGrpSpPr/>
          <p:nvPr/>
        </p:nvGrpSpPr>
        <p:grpSpPr>
          <a:xfrm>
            <a:off x="3322320" y="3558540"/>
            <a:ext cx="4553585" cy="899160"/>
            <a:chOff x="3322320" y="3558540"/>
            <a:chExt cx="4553585" cy="899160"/>
          </a:xfrm>
        </p:grpSpPr>
        <p:sp>
          <p:nvSpPr>
            <p:cNvPr id="41" name="object 41" descr=""/>
            <p:cNvSpPr/>
            <p:nvPr/>
          </p:nvSpPr>
          <p:spPr>
            <a:xfrm>
              <a:off x="4106926" y="3641725"/>
              <a:ext cx="3768725" cy="587375"/>
            </a:xfrm>
            <a:custGeom>
              <a:avLst/>
              <a:gdLst/>
              <a:ahLst/>
              <a:cxnLst/>
              <a:rect l="l" t="t" r="r" b="b"/>
              <a:pathLst>
                <a:path w="3768725" h="587375">
                  <a:moveTo>
                    <a:pt x="3768725" y="0"/>
                  </a:moveTo>
                  <a:lnTo>
                    <a:pt x="2433574" y="0"/>
                  </a:lnTo>
                  <a:lnTo>
                    <a:pt x="2433574" y="3175"/>
                  </a:lnTo>
                  <a:lnTo>
                    <a:pt x="1336675" y="3175"/>
                  </a:lnTo>
                  <a:lnTo>
                    <a:pt x="1217549" y="3175"/>
                  </a:lnTo>
                  <a:lnTo>
                    <a:pt x="0" y="3175"/>
                  </a:lnTo>
                  <a:lnTo>
                    <a:pt x="0" y="587375"/>
                  </a:lnTo>
                  <a:lnTo>
                    <a:pt x="1217549" y="587375"/>
                  </a:lnTo>
                  <a:lnTo>
                    <a:pt x="1336675" y="587375"/>
                  </a:lnTo>
                  <a:lnTo>
                    <a:pt x="2552700" y="587375"/>
                  </a:lnTo>
                  <a:lnTo>
                    <a:pt x="2552700" y="584200"/>
                  </a:lnTo>
                  <a:lnTo>
                    <a:pt x="3768725" y="584200"/>
                  </a:lnTo>
                  <a:lnTo>
                    <a:pt x="3768725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322320" y="3558540"/>
              <a:ext cx="748284" cy="899160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617976" y="3825240"/>
              <a:ext cx="571500" cy="615695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843528" y="3768852"/>
              <a:ext cx="454151" cy="525780"/>
            </a:xfrm>
            <a:prstGeom prst="rect">
              <a:avLst/>
            </a:prstGeom>
          </p:spPr>
        </p:pic>
      </p:grpSp>
      <p:grpSp>
        <p:nvGrpSpPr>
          <p:cNvPr id="45" name="object 45" descr=""/>
          <p:cNvGrpSpPr/>
          <p:nvPr/>
        </p:nvGrpSpPr>
        <p:grpSpPr>
          <a:xfrm>
            <a:off x="2170176" y="2699004"/>
            <a:ext cx="5705475" cy="899160"/>
            <a:chOff x="2170176" y="2699004"/>
            <a:chExt cx="5705475" cy="899160"/>
          </a:xfrm>
        </p:grpSpPr>
        <p:sp>
          <p:nvSpPr>
            <p:cNvPr id="46" name="object 46" descr=""/>
            <p:cNvSpPr/>
            <p:nvPr/>
          </p:nvSpPr>
          <p:spPr>
            <a:xfrm>
              <a:off x="2892425" y="2849625"/>
              <a:ext cx="4983480" cy="587375"/>
            </a:xfrm>
            <a:custGeom>
              <a:avLst/>
              <a:gdLst/>
              <a:ahLst/>
              <a:cxnLst/>
              <a:rect l="l" t="t" r="r" b="b"/>
              <a:pathLst>
                <a:path w="4983480" h="587375">
                  <a:moveTo>
                    <a:pt x="4983226" y="0"/>
                  </a:moveTo>
                  <a:lnTo>
                    <a:pt x="3648075" y="0"/>
                  </a:lnTo>
                  <a:lnTo>
                    <a:pt x="3648075" y="3175"/>
                  </a:lnTo>
                  <a:lnTo>
                    <a:pt x="2551176" y="3175"/>
                  </a:lnTo>
                  <a:lnTo>
                    <a:pt x="2432050" y="3175"/>
                  </a:lnTo>
                  <a:lnTo>
                    <a:pt x="1335151" y="3175"/>
                  </a:lnTo>
                  <a:lnTo>
                    <a:pt x="1214501" y="3175"/>
                  </a:lnTo>
                  <a:lnTo>
                    <a:pt x="0" y="3175"/>
                  </a:lnTo>
                  <a:lnTo>
                    <a:pt x="0" y="587375"/>
                  </a:lnTo>
                  <a:lnTo>
                    <a:pt x="3767201" y="587375"/>
                  </a:lnTo>
                  <a:lnTo>
                    <a:pt x="3767201" y="584200"/>
                  </a:lnTo>
                  <a:lnTo>
                    <a:pt x="4983226" y="584200"/>
                  </a:lnTo>
                  <a:lnTo>
                    <a:pt x="4983226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170176" y="2699004"/>
              <a:ext cx="748284" cy="899160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465832" y="2965704"/>
              <a:ext cx="571500" cy="615696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691384" y="2909316"/>
              <a:ext cx="454151" cy="525779"/>
            </a:xfrm>
            <a:prstGeom prst="rect">
              <a:avLst/>
            </a:prstGeom>
          </p:spPr>
        </p:pic>
      </p:grpSp>
      <p:grpSp>
        <p:nvGrpSpPr>
          <p:cNvPr id="50" name="object 50" descr=""/>
          <p:cNvGrpSpPr/>
          <p:nvPr/>
        </p:nvGrpSpPr>
        <p:grpSpPr>
          <a:xfrm>
            <a:off x="891539" y="1906523"/>
            <a:ext cx="6984365" cy="899160"/>
            <a:chOff x="891539" y="1906523"/>
            <a:chExt cx="6984365" cy="899160"/>
          </a:xfrm>
        </p:grpSpPr>
        <p:sp>
          <p:nvSpPr>
            <p:cNvPr id="51" name="object 51" descr=""/>
            <p:cNvSpPr/>
            <p:nvPr/>
          </p:nvSpPr>
          <p:spPr>
            <a:xfrm>
              <a:off x="1652651" y="2057399"/>
              <a:ext cx="6223000" cy="587375"/>
            </a:xfrm>
            <a:custGeom>
              <a:avLst/>
              <a:gdLst/>
              <a:ahLst/>
              <a:cxnLst/>
              <a:rect l="l" t="t" r="r" b="b"/>
              <a:pathLst>
                <a:path w="6223000" h="587375">
                  <a:moveTo>
                    <a:pt x="6223000" y="3175"/>
                  </a:moveTo>
                  <a:lnTo>
                    <a:pt x="6223000" y="3175"/>
                  </a:lnTo>
                  <a:lnTo>
                    <a:pt x="1335024" y="3175"/>
                  </a:lnTo>
                  <a:lnTo>
                    <a:pt x="1335024" y="0"/>
                  </a:lnTo>
                  <a:lnTo>
                    <a:pt x="0" y="0"/>
                  </a:lnTo>
                  <a:lnTo>
                    <a:pt x="0" y="584200"/>
                  </a:lnTo>
                  <a:lnTo>
                    <a:pt x="1231900" y="584200"/>
                  </a:lnTo>
                  <a:lnTo>
                    <a:pt x="1231900" y="587375"/>
                  </a:lnTo>
                  <a:lnTo>
                    <a:pt x="6223000" y="587375"/>
                  </a:lnTo>
                  <a:lnTo>
                    <a:pt x="6223000" y="3175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91539" y="1906523"/>
              <a:ext cx="748284" cy="899160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87195" y="2173223"/>
              <a:ext cx="571500" cy="615696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12747" y="2116835"/>
              <a:ext cx="454152" cy="525779"/>
            </a:xfrm>
            <a:prstGeom prst="rect">
              <a:avLst/>
            </a:prstGeom>
          </p:spPr>
        </p:pic>
      </p:grpSp>
      <p:sp>
        <p:nvSpPr>
          <p:cNvPr id="55" name="object 55" descr=""/>
          <p:cNvSpPr txBox="1"/>
          <p:nvPr/>
        </p:nvSpPr>
        <p:spPr>
          <a:xfrm>
            <a:off x="1118819" y="2080387"/>
            <a:ext cx="6686550" cy="36804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17780">
              <a:lnSpc>
                <a:spcPct val="100000"/>
              </a:lnSpc>
              <a:spcBef>
                <a:spcPts val="105"/>
              </a:spcBef>
            </a:pPr>
            <a:r>
              <a:rPr dirty="0" baseline="11284" sz="4800" b="1" i="1">
                <a:solidFill>
                  <a:srgbClr val="FF0000"/>
                </a:solidFill>
                <a:latin typeface="Calibri"/>
                <a:cs typeface="Calibri"/>
              </a:rPr>
              <a:t>q</a:t>
            </a:r>
            <a:r>
              <a:rPr dirty="0" baseline="-3968" sz="3150" b="1" i="1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dirty="0" baseline="-3968" sz="3150" spc="15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20061" sz="2700" b="1" i="1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dirty="0" baseline="20061" sz="2700" spc="-89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b="1" i="1">
                <a:latin typeface="Times New Roman"/>
                <a:cs typeface="Times New Roman"/>
              </a:rPr>
              <a:t>W(1,0)</a:t>
            </a:r>
            <a:r>
              <a:rPr dirty="0" sz="3200" spc="-90" b="1" i="1">
                <a:latin typeface="Times New Roman"/>
                <a:cs typeface="Times New Roman"/>
              </a:rPr>
              <a:t> </a:t>
            </a:r>
            <a:r>
              <a:rPr dirty="0" sz="3200" b="1" i="1">
                <a:latin typeface="Times New Roman"/>
                <a:cs typeface="Times New Roman"/>
              </a:rPr>
              <a:t>W(1,1)</a:t>
            </a:r>
            <a:r>
              <a:rPr dirty="0" sz="3200" spc="-150" b="1" i="1">
                <a:latin typeface="Times New Roman"/>
                <a:cs typeface="Times New Roman"/>
              </a:rPr>
              <a:t> </a:t>
            </a:r>
            <a:r>
              <a:rPr dirty="0" sz="3200" b="1" i="1">
                <a:latin typeface="Times New Roman"/>
                <a:cs typeface="Times New Roman"/>
              </a:rPr>
              <a:t>W(1,2)</a:t>
            </a:r>
            <a:r>
              <a:rPr dirty="0" sz="3200" spc="-220" b="1" i="1">
                <a:latin typeface="Times New Roman"/>
                <a:cs typeface="Times New Roman"/>
              </a:rPr>
              <a:t> </a:t>
            </a:r>
            <a:r>
              <a:rPr dirty="0" sz="3200" b="1" i="1">
                <a:latin typeface="Times New Roman"/>
                <a:cs typeface="Times New Roman"/>
              </a:rPr>
              <a:t>W(1,3)</a:t>
            </a:r>
            <a:r>
              <a:rPr dirty="0" sz="3200" spc="-215" b="1" i="1">
                <a:latin typeface="Times New Roman"/>
                <a:cs typeface="Times New Roman"/>
              </a:rPr>
              <a:t> </a:t>
            </a:r>
            <a:r>
              <a:rPr dirty="0" sz="3200" spc="-10" b="1" i="1">
                <a:latin typeface="Times New Roman"/>
                <a:cs typeface="Times New Roman"/>
              </a:rPr>
              <a:t>W(1,4)</a:t>
            </a:r>
            <a:endParaRPr sz="3200">
              <a:latin typeface="Times New Roman"/>
              <a:cs typeface="Times New Roman"/>
            </a:endParaRPr>
          </a:p>
          <a:p>
            <a:pPr algn="r" marR="17780">
              <a:lnSpc>
                <a:spcPct val="100000"/>
              </a:lnSpc>
              <a:spcBef>
                <a:spcPts val="2395"/>
              </a:spcBef>
            </a:pPr>
            <a:r>
              <a:rPr dirty="0" baseline="11284" sz="4800" b="1" i="1">
                <a:solidFill>
                  <a:srgbClr val="FF0000"/>
                </a:solidFill>
                <a:latin typeface="Calibri"/>
                <a:cs typeface="Calibri"/>
              </a:rPr>
              <a:t>q</a:t>
            </a:r>
            <a:r>
              <a:rPr dirty="0" baseline="-3968" sz="3150" b="1" i="1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dirty="0" baseline="-3968" sz="3150" spc="67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20061" sz="2700" b="1" i="1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dirty="0" sz="3200" b="1" i="1">
                <a:latin typeface="Times New Roman"/>
                <a:cs typeface="Times New Roman"/>
              </a:rPr>
              <a:t>W(2,1)</a:t>
            </a:r>
            <a:r>
              <a:rPr dirty="0" sz="3200" spc="-185" b="1" i="1">
                <a:latin typeface="Times New Roman"/>
                <a:cs typeface="Times New Roman"/>
              </a:rPr>
              <a:t> </a:t>
            </a:r>
            <a:r>
              <a:rPr dirty="0" sz="3200" b="1" i="1">
                <a:latin typeface="Times New Roman"/>
                <a:cs typeface="Times New Roman"/>
              </a:rPr>
              <a:t>W(2,2)</a:t>
            </a:r>
            <a:r>
              <a:rPr dirty="0" sz="3200" spc="-185" b="1" i="1">
                <a:latin typeface="Times New Roman"/>
                <a:cs typeface="Times New Roman"/>
              </a:rPr>
              <a:t> </a:t>
            </a:r>
            <a:r>
              <a:rPr dirty="0" sz="3200" b="1" i="1">
                <a:latin typeface="Times New Roman"/>
                <a:cs typeface="Times New Roman"/>
              </a:rPr>
              <a:t>W(2,3)</a:t>
            </a:r>
            <a:r>
              <a:rPr dirty="0" sz="3200" spc="-175" b="1" i="1">
                <a:latin typeface="Times New Roman"/>
                <a:cs typeface="Times New Roman"/>
              </a:rPr>
              <a:t> </a:t>
            </a:r>
            <a:r>
              <a:rPr dirty="0" sz="3200" spc="-10" b="1" i="1">
                <a:latin typeface="Times New Roman"/>
                <a:cs typeface="Times New Roman"/>
              </a:rPr>
              <a:t>W(2,4)</a:t>
            </a:r>
            <a:endParaRPr sz="3200">
              <a:latin typeface="Times New Roman"/>
              <a:cs typeface="Times New Roman"/>
            </a:endParaRPr>
          </a:p>
          <a:p>
            <a:pPr algn="r" marR="17780">
              <a:lnSpc>
                <a:spcPct val="100000"/>
              </a:lnSpc>
              <a:spcBef>
                <a:spcPts val="2400"/>
              </a:spcBef>
            </a:pPr>
            <a:r>
              <a:rPr dirty="0" baseline="1736" sz="4800" b="1" i="1">
                <a:solidFill>
                  <a:srgbClr val="FF0000"/>
                </a:solidFill>
                <a:latin typeface="Calibri"/>
                <a:cs typeface="Calibri"/>
              </a:rPr>
              <a:t>q</a:t>
            </a:r>
            <a:r>
              <a:rPr dirty="0" baseline="-17195" sz="3150" b="1" i="1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dirty="0" baseline="-17195" sz="3150" spc="15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3086" sz="2700" b="1" i="1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dirty="0" baseline="3086" sz="2700" spc="217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b="1" i="1">
                <a:latin typeface="Times New Roman"/>
                <a:cs typeface="Times New Roman"/>
              </a:rPr>
              <a:t>W(3,2)</a:t>
            </a:r>
            <a:r>
              <a:rPr dirty="0" sz="3200" spc="-220" b="1" i="1">
                <a:latin typeface="Times New Roman"/>
                <a:cs typeface="Times New Roman"/>
              </a:rPr>
              <a:t> </a:t>
            </a:r>
            <a:r>
              <a:rPr dirty="0" sz="3200" b="1" i="1">
                <a:latin typeface="Times New Roman"/>
                <a:cs typeface="Times New Roman"/>
              </a:rPr>
              <a:t>W(3,3)</a:t>
            </a:r>
            <a:r>
              <a:rPr dirty="0" sz="3200" spc="-215" b="1" i="1">
                <a:latin typeface="Times New Roman"/>
                <a:cs typeface="Times New Roman"/>
              </a:rPr>
              <a:t> </a:t>
            </a:r>
            <a:r>
              <a:rPr dirty="0" sz="3200" spc="-10" b="1" i="1">
                <a:latin typeface="Times New Roman"/>
                <a:cs typeface="Times New Roman"/>
              </a:rPr>
              <a:t>W(3,4)</a:t>
            </a:r>
            <a:endParaRPr sz="3200">
              <a:latin typeface="Times New Roman"/>
              <a:cs typeface="Times New Roman"/>
            </a:endParaRPr>
          </a:p>
          <a:p>
            <a:pPr algn="r" marR="17780">
              <a:lnSpc>
                <a:spcPct val="100000"/>
              </a:lnSpc>
              <a:spcBef>
                <a:spcPts val="2400"/>
              </a:spcBef>
            </a:pPr>
            <a:r>
              <a:rPr dirty="0" baseline="11284" sz="4800" b="1" i="1">
                <a:solidFill>
                  <a:srgbClr val="FF0000"/>
                </a:solidFill>
                <a:latin typeface="Calibri"/>
                <a:cs typeface="Calibri"/>
              </a:rPr>
              <a:t>q</a:t>
            </a:r>
            <a:r>
              <a:rPr dirty="0" baseline="-3968" sz="3150" b="1" i="1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dirty="0" baseline="-3968" sz="3150" spc="15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20061" sz="2700" b="1" i="1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dirty="0" baseline="20061" sz="2700" spc="12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b="1" i="1">
                <a:latin typeface="Times New Roman"/>
                <a:cs typeface="Times New Roman"/>
              </a:rPr>
              <a:t>W(4,3)</a:t>
            </a:r>
            <a:r>
              <a:rPr dirty="0" sz="3200" spc="-150" b="1" i="1">
                <a:latin typeface="Times New Roman"/>
                <a:cs typeface="Times New Roman"/>
              </a:rPr>
              <a:t> </a:t>
            </a:r>
            <a:r>
              <a:rPr dirty="0" sz="3200" spc="-10" b="1" i="1">
                <a:latin typeface="Times New Roman"/>
                <a:cs typeface="Times New Roman"/>
              </a:rPr>
              <a:t>W(4,4)</a:t>
            </a:r>
            <a:endParaRPr sz="3200">
              <a:latin typeface="Times New Roman"/>
              <a:cs typeface="Times New Roman"/>
            </a:endParaRPr>
          </a:p>
          <a:p>
            <a:pPr algn="r" marR="17780">
              <a:lnSpc>
                <a:spcPct val="100000"/>
              </a:lnSpc>
              <a:spcBef>
                <a:spcPts val="2375"/>
              </a:spcBef>
            </a:pPr>
            <a:r>
              <a:rPr dirty="0" baseline="11284" sz="4800" b="1" i="1">
                <a:solidFill>
                  <a:srgbClr val="FF0000"/>
                </a:solidFill>
                <a:latin typeface="Calibri"/>
                <a:cs typeface="Calibri"/>
              </a:rPr>
              <a:t>q</a:t>
            </a:r>
            <a:r>
              <a:rPr dirty="0" baseline="-3968" sz="3150" b="1" i="1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dirty="0" baseline="-3968" sz="3150" spc="15" b="1" i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baseline="20061" sz="2700" b="1" i="1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dirty="0" baseline="20061" sz="2700" spc="217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10" b="1" i="1">
                <a:latin typeface="Times New Roman"/>
                <a:cs typeface="Times New Roman"/>
              </a:rPr>
              <a:t>W(5,4)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6" name="object 56" descr=""/>
          <p:cNvSpPr/>
          <p:nvPr/>
        </p:nvSpPr>
        <p:spPr>
          <a:xfrm>
            <a:off x="1794510" y="1530730"/>
            <a:ext cx="6362065" cy="4419600"/>
          </a:xfrm>
          <a:custGeom>
            <a:avLst/>
            <a:gdLst/>
            <a:ahLst/>
            <a:cxnLst/>
            <a:rect l="l" t="t" r="r" b="b"/>
            <a:pathLst>
              <a:path w="6362065" h="4419600">
                <a:moveTo>
                  <a:pt x="6233414" y="4419219"/>
                </a:moveTo>
                <a:lnTo>
                  <a:pt x="6224448" y="4403623"/>
                </a:lnTo>
                <a:lnTo>
                  <a:pt x="6190996" y="4345406"/>
                </a:lnTo>
                <a:lnTo>
                  <a:pt x="6180442" y="4361358"/>
                </a:lnTo>
                <a:lnTo>
                  <a:pt x="20955" y="287528"/>
                </a:lnTo>
                <a:lnTo>
                  <a:pt x="0" y="319278"/>
                </a:lnTo>
                <a:lnTo>
                  <a:pt x="6159449" y="4393095"/>
                </a:lnTo>
                <a:lnTo>
                  <a:pt x="6148959" y="4408957"/>
                </a:lnTo>
                <a:lnTo>
                  <a:pt x="6233414" y="4419219"/>
                </a:lnTo>
                <a:close/>
              </a:path>
              <a:path w="6362065" h="4419600">
                <a:moveTo>
                  <a:pt x="6233414" y="3626993"/>
                </a:moveTo>
                <a:lnTo>
                  <a:pt x="6224257" y="3610483"/>
                </a:lnTo>
                <a:lnTo>
                  <a:pt x="6192139" y="3552571"/>
                </a:lnTo>
                <a:lnTo>
                  <a:pt x="6181331" y="3568344"/>
                </a:lnTo>
                <a:lnTo>
                  <a:pt x="1172337" y="143002"/>
                </a:lnTo>
                <a:lnTo>
                  <a:pt x="1150861" y="174498"/>
                </a:lnTo>
                <a:lnTo>
                  <a:pt x="6159855" y="3599713"/>
                </a:lnTo>
                <a:lnTo>
                  <a:pt x="6149086" y="3615436"/>
                </a:lnTo>
                <a:lnTo>
                  <a:pt x="6233414" y="3626993"/>
                </a:lnTo>
                <a:close/>
              </a:path>
              <a:path w="6362065" h="4419600">
                <a:moveTo>
                  <a:pt x="6298565" y="2906268"/>
                </a:moveTo>
                <a:lnTo>
                  <a:pt x="6289192" y="2888615"/>
                </a:lnTo>
                <a:lnTo>
                  <a:pt x="6258687" y="2831084"/>
                </a:lnTo>
                <a:lnTo>
                  <a:pt x="6247612" y="2846565"/>
                </a:lnTo>
                <a:lnTo>
                  <a:pt x="2260346" y="0"/>
                </a:lnTo>
                <a:lnTo>
                  <a:pt x="2238121" y="30988"/>
                </a:lnTo>
                <a:lnTo>
                  <a:pt x="6225476" y="2877515"/>
                </a:lnTo>
                <a:lnTo>
                  <a:pt x="6214364" y="2893060"/>
                </a:lnTo>
                <a:lnTo>
                  <a:pt x="6298565" y="2906268"/>
                </a:lnTo>
                <a:close/>
              </a:path>
              <a:path w="6362065" h="4419600">
                <a:moveTo>
                  <a:pt x="6298565" y="1250569"/>
                </a:moveTo>
                <a:lnTo>
                  <a:pt x="6289040" y="1231519"/>
                </a:lnTo>
                <a:lnTo>
                  <a:pt x="6260465" y="1174369"/>
                </a:lnTo>
                <a:lnTo>
                  <a:pt x="6249035" y="1189621"/>
                </a:lnTo>
                <a:lnTo>
                  <a:pt x="4758055" y="71374"/>
                </a:lnTo>
                <a:lnTo>
                  <a:pt x="4735195" y="101854"/>
                </a:lnTo>
                <a:lnTo>
                  <a:pt x="6226175" y="1220089"/>
                </a:lnTo>
                <a:lnTo>
                  <a:pt x="6214745" y="1235329"/>
                </a:lnTo>
                <a:lnTo>
                  <a:pt x="6298565" y="1250569"/>
                </a:lnTo>
                <a:close/>
              </a:path>
              <a:path w="6362065" h="4419600">
                <a:moveTo>
                  <a:pt x="6362065" y="2114169"/>
                </a:moveTo>
                <a:lnTo>
                  <a:pt x="6352591" y="2095754"/>
                </a:lnTo>
                <a:lnTo>
                  <a:pt x="6323076" y="2038350"/>
                </a:lnTo>
                <a:lnTo>
                  <a:pt x="6311824" y="2053729"/>
                </a:lnTo>
                <a:lnTo>
                  <a:pt x="3605276" y="71374"/>
                </a:lnTo>
                <a:lnTo>
                  <a:pt x="3582670" y="102108"/>
                </a:lnTo>
                <a:lnTo>
                  <a:pt x="6289306" y="2084514"/>
                </a:lnTo>
                <a:lnTo>
                  <a:pt x="6278118" y="2099818"/>
                </a:lnTo>
                <a:lnTo>
                  <a:pt x="6362065" y="21141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876300" y="1505711"/>
            <a:ext cx="7459980" cy="4647565"/>
            <a:chOff x="876300" y="1505711"/>
            <a:chExt cx="7459980" cy="4647565"/>
          </a:xfrm>
        </p:grpSpPr>
        <p:sp>
          <p:nvSpPr>
            <p:cNvPr id="3" name="object 3" descr=""/>
            <p:cNvSpPr/>
            <p:nvPr/>
          </p:nvSpPr>
          <p:spPr>
            <a:xfrm>
              <a:off x="1050925" y="1628774"/>
              <a:ext cx="7169150" cy="4524375"/>
            </a:xfrm>
            <a:custGeom>
              <a:avLst/>
              <a:gdLst/>
              <a:ahLst/>
              <a:cxnLst/>
              <a:rect l="l" t="t" r="r" b="b"/>
              <a:pathLst>
                <a:path w="7169150" h="4524375">
                  <a:moveTo>
                    <a:pt x="7169150" y="0"/>
                  </a:moveTo>
                  <a:lnTo>
                    <a:pt x="0" y="0"/>
                  </a:lnTo>
                  <a:lnTo>
                    <a:pt x="0" y="4524375"/>
                  </a:lnTo>
                  <a:lnTo>
                    <a:pt x="7169150" y="4524375"/>
                  </a:lnTo>
                  <a:lnTo>
                    <a:pt x="7169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300" y="1572767"/>
              <a:ext cx="723900" cy="94792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031" y="1505711"/>
              <a:ext cx="1517904" cy="10119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3980" y="2132075"/>
              <a:ext cx="647700" cy="84429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0472" y="2074163"/>
              <a:ext cx="2170176" cy="90220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1180" y="2610611"/>
              <a:ext cx="644651" cy="84124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5688" y="2621279"/>
              <a:ext cx="2744724" cy="84582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17491" y="2621279"/>
              <a:ext cx="693420" cy="84582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7991" y="2584703"/>
              <a:ext cx="3563112" cy="84582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19655" y="3046475"/>
              <a:ext cx="885444" cy="84581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6608" y="3532632"/>
              <a:ext cx="701040" cy="85801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95500" y="3540251"/>
              <a:ext cx="2843783" cy="84582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36364" y="3540251"/>
              <a:ext cx="693420" cy="84582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26864" y="3503676"/>
              <a:ext cx="2798064" cy="84581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6608" y="3989832"/>
              <a:ext cx="701040" cy="85801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95500" y="3997451"/>
              <a:ext cx="2683764" cy="845819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76344" y="3997451"/>
              <a:ext cx="865631" cy="84581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39055" y="3997451"/>
              <a:ext cx="1290827" cy="845819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26964" y="3997451"/>
              <a:ext cx="595884" cy="84581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19928" y="3997451"/>
              <a:ext cx="903731" cy="845819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20740" y="3960876"/>
              <a:ext cx="2415540" cy="84581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19655" y="4454651"/>
              <a:ext cx="633983" cy="84582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50719" y="4454651"/>
              <a:ext cx="685800" cy="84582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209800" y="4706111"/>
              <a:ext cx="413004" cy="57911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96083" y="4454651"/>
              <a:ext cx="1142999" cy="84582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36164" y="4454651"/>
              <a:ext cx="685800" cy="84582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95244" y="4706111"/>
              <a:ext cx="416052" cy="579119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84576" y="4454651"/>
              <a:ext cx="633984" cy="84582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15639" y="4418076"/>
              <a:ext cx="2415540" cy="845820"/>
            </a:xfrm>
            <a:prstGeom prst="rect">
              <a:avLst/>
            </a:prstGeom>
          </p:spPr>
        </p:pic>
      </p:grpSp>
      <p:sp>
        <p:nvSpPr>
          <p:cNvPr id="32" name="object 32" descr=""/>
          <p:cNvSpPr txBox="1"/>
          <p:nvPr/>
        </p:nvSpPr>
        <p:spPr>
          <a:xfrm>
            <a:off x="1104595" y="1654555"/>
            <a:ext cx="7005320" cy="3369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8755" indent="-161290">
              <a:lnSpc>
                <a:spcPct val="100000"/>
              </a:lnSpc>
              <a:spcBef>
                <a:spcPts val="100"/>
              </a:spcBef>
              <a:buSzPct val="97222"/>
              <a:buFont typeface="Arial"/>
              <a:buChar char="•"/>
              <a:tabLst>
                <a:tab pos="199390" algn="l"/>
              </a:tabLst>
            </a:pPr>
            <a:r>
              <a:rPr dirty="0" sz="3600" spc="-35" b="1">
                <a:latin typeface="宋体"/>
                <a:cs typeface="宋体"/>
              </a:rPr>
              <a:t>算</a:t>
            </a:r>
            <a:r>
              <a:rPr dirty="0" sz="3600" spc="-50" b="1">
                <a:latin typeface="宋体"/>
                <a:cs typeface="宋体"/>
              </a:rPr>
              <a:t>法</a:t>
            </a:r>
            <a:endParaRPr sz="3600">
              <a:latin typeface="宋体"/>
              <a:cs typeface="宋体"/>
            </a:endParaRPr>
          </a:p>
          <a:p>
            <a:pPr lvl="1" marL="638175" indent="-143510">
              <a:lnSpc>
                <a:spcPct val="100000"/>
              </a:lnSpc>
              <a:spcBef>
                <a:spcPts val="5"/>
              </a:spcBef>
              <a:buSzPct val="96875"/>
              <a:buFont typeface="Arial"/>
              <a:buChar char="•"/>
              <a:tabLst>
                <a:tab pos="638810" algn="l"/>
              </a:tabLst>
            </a:pPr>
            <a:r>
              <a:rPr dirty="0" sz="3200" spc="-35" b="1">
                <a:solidFill>
                  <a:srgbClr val="0000FF"/>
                </a:solidFill>
                <a:latin typeface="宋体"/>
                <a:cs typeface="宋体"/>
              </a:rPr>
              <a:t>数</a:t>
            </a:r>
            <a:r>
              <a:rPr dirty="0" sz="3200" spc="-35" b="1">
                <a:solidFill>
                  <a:srgbClr val="0000FF"/>
                </a:solidFill>
                <a:latin typeface="宋体"/>
                <a:cs typeface="宋体"/>
              </a:rPr>
              <a:t>据</a:t>
            </a:r>
            <a:r>
              <a:rPr dirty="0" sz="3200" spc="-35" b="1">
                <a:solidFill>
                  <a:srgbClr val="0000FF"/>
                </a:solidFill>
                <a:latin typeface="宋体"/>
                <a:cs typeface="宋体"/>
              </a:rPr>
              <a:t>结</a:t>
            </a:r>
            <a:r>
              <a:rPr dirty="0" sz="3200" spc="-50" b="1">
                <a:solidFill>
                  <a:srgbClr val="0000FF"/>
                </a:solidFill>
                <a:latin typeface="宋体"/>
                <a:cs typeface="宋体"/>
              </a:rPr>
              <a:t>构</a:t>
            </a:r>
            <a:endParaRPr sz="3200">
              <a:latin typeface="宋体"/>
              <a:cs typeface="宋体"/>
            </a:endParaRPr>
          </a:p>
          <a:p>
            <a:pPr lvl="2" marL="952500" marR="295275" indent="256540">
              <a:lnSpc>
                <a:spcPct val="101299"/>
              </a:lnSpc>
              <a:spcBef>
                <a:spcPts val="70"/>
              </a:spcBef>
              <a:buSzPct val="106666"/>
              <a:buFont typeface="Arial"/>
              <a:buChar char="•"/>
              <a:tabLst>
                <a:tab pos="1209040" algn="l"/>
                <a:tab pos="2825115" algn="l"/>
              </a:tabLst>
            </a:pPr>
            <a:r>
              <a:rPr dirty="0" sz="3000" spc="-10" b="1" i="1">
                <a:solidFill>
                  <a:srgbClr val="663300"/>
                </a:solidFill>
                <a:latin typeface="Calibri"/>
                <a:cs typeface="Calibri"/>
              </a:rPr>
              <a:t>M[1:n+1;</a:t>
            </a:r>
            <a:r>
              <a:rPr dirty="0" sz="3000" b="1" i="1">
                <a:solidFill>
                  <a:srgbClr val="663300"/>
                </a:solidFill>
                <a:latin typeface="Calibri"/>
                <a:cs typeface="Calibri"/>
              </a:rPr>
              <a:t>	0:n]</a:t>
            </a:r>
            <a:r>
              <a:rPr dirty="0" sz="3000" b="1">
                <a:solidFill>
                  <a:srgbClr val="663300"/>
                </a:solidFill>
                <a:latin typeface="Calibri"/>
                <a:cs typeface="Calibri"/>
              </a:rPr>
              <a:t>: </a:t>
            </a:r>
            <a:r>
              <a:rPr dirty="0" sz="3000" spc="-30" b="1">
                <a:solidFill>
                  <a:srgbClr val="663300"/>
                </a:solidFill>
                <a:latin typeface="宋体"/>
                <a:cs typeface="宋体"/>
              </a:rPr>
              <a:t>存</a:t>
            </a:r>
            <a:r>
              <a:rPr dirty="0" sz="3000" spc="-30" b="1">
                <a:solidFill>
                  <a:srgbClr val="663300"/>
                </a:solidFill>
                <a:latin typeface="宋体"/>
                <a:cs typeface="宋体"/>
              </a:rPr>
              <a:t>储</a:t>
            </a:r>
            <a:r>
              <a:rPr dirty="0" sz="3000" spc="-30" b="1">
                <a:solidFill>
                  <a:srgbClr val="663300"/>
                </a:solidFill>
                <a:latin typeface="宋体"/>
                <a:cs typeface="宋体"/>
              </a:rPr>
              <a:t>优</a:t>
            </a:r>
            <a:r>
              <a:rPr dirty="0" sz="3000" spc="-30" b="1">
                <a:solidFill>
                  <a:srgbClr val="663300"/>
                </a:solidFill>
                <a:latin typeface="宋体"/>
                <a:cs typeface="宋体"/>
              </a:rPr>
              <a:t>化</a:t>
            </a:r>
            <a:r>
              <a:rPr dirty="0" sz="3000" spc="-30" b="1">
                <a:solidFill>
                  <a:srgbClr val="663300"/>
                </a:solidFill>
                <a:latin typeface="宋体"/>
                <a:cs typeface="宋体"/>
              </a:rPr>
              <a:t>解</a:t>
            </a:r>
            <a:r>
              <a:rPr dirty="0" sz="3000" spc="-30" b="1">
                <a:solidFill>
                  <a:srgbClr val="663300"/>
                </a:solidFill>
                <a:latin typeface="宋体"/>
                <a:cs typeface="宋体"/>
              </a:rPr>
              <a:t>搜</a:t>
            </a:r>
            <a:r>
              <a:rPr dirty="0" sz="3000" spc="-30" b="1">
                <a:solidFill>
                  <a:srgbClr val="663300"/>
                </a:solidFill>
                <a:latin typeface="宋体"/>
                <a:cs typeface="宋体"/>
              </a:rPr>
              <a:t>索</a:t>
            </a:r>
            <a:r>
              <a:rPr dirty="0" sz="3000" spc="-50" b="1">
                <a:solidFill>
                  <a:srgbClr val="663300"/>
                </a:solidFill>
                <a:latin typeface="宋体"/>
                <a:cs typeface="宋体"/>
              </a:rPr>
              <a:t>代</a:t>
            </a:r>
            <a:r>
              <a:rPr dirty="0" sz="3000" spc="-50" b="1">
                <a:solidFill>
                  <a:srgbClr val="663300"/>
                </a:solidFill>
                <a:latin typeface="宋体"/>
                <a:cs typeface="宋体"/>
              </a:rPr>
              <a:t>价</a:t>
            </a:r>
            <a:endParaRPr sz="3000">
              <a:latin typeface="宋体"/>
              <a:cs typeface="宋体"/>
            </a:endParaRPr>
          </a:p>
          <a:p>
            <a:pPr lvl="2" marL="1228090" indent="-276225">
              <a:lnSpc>
                <a:spcPct val="100000"/>
              </a:lnSpc>
              <a:buFont typeface="Calibri"/>
              <a:buChar char="•"/>
              <a:tabLst>
                <a:tab pos="1228725" algn="l"/>
                <a:tab pos="2945765" algn="l"/>
              </a:tabLst>
            </a:pPr>
            <a:r>
              <a:rPr dirty="0" sz="3000" b="1" i="1">
                <a:solidFill>
                  <a:srgbClr val="663300"/>
                </a:solidFill>
                <a:latin typeface="Calibri"/>
                <a:cs typeface="Calibri"/>
              </a:rPr>
              <a:t>W[1:</a:t>
            </a:r>
            <a:r>
              <a:rPr dirty="0" sz="3000" spc="-10" b="1" i="1">
                <a:solidFill>
                  <a:srgbClr val="663300"/>
                </a:solidFill>
                <a:latin typeface="Calibri"/>
                <a:cs typeface="Calibri"/>
              </a:rPr>
              <a:t> </a:t>
            </a:r>
            <a:r>
              <a:rPr dirty="0" sz="3000" spc="-20" b="1" i="1">
                <a:solidFill>
                  <a:srgbClr val="663300"/>
                </a:solidFill>
                <a:latin typeface="Calibri"/>
                <a:cs typeface="Calibri"/>
              </a:rPr>
              <a:t>n+1;</a:t>
            </a:r>
            <a:r>
              <a:rPr dirty="0" sz="3000" b="1" i="1">
                <a:solidFill>
                  <a:srgbClr val="663300"/>
                </a:solidFill>
                <a:latin typeface="Calibri"/>
                <a:cs typeface="Calibri"/>
              </a:rPr>
              <a:t>	0:n]</a:t>
            </a:r>
            <a:r>
              <a:rPr dirty="0" sz="3000" spc="15" b="1">
                <a:solidFill>
                  <a:srgbClr val="663300"/>
                </a:solidFill>
                <a:latin typeface="Calibri"/>
                <a:cs typeface="Calibri"/>
              </a:rPr>
              <a:t>: </a:t>
            </a:r>
            <a:r>
              <a:rPr dirty="0" sz="3000" spc="-35" b="1">
                <a:solidFill>
                  <a:srgbClr val="663300"/>
                </a:solidFill>
                <a:latin typeface="宋体"/>
                <a:cs typeface="宋体"/>
              </a:rPr>
              <a:t>存</a:t>
            </a:r>
            <a:r>
              <a:rPr dirty="0" sz="3000" spc="-35" b="1">
                <a:solidFill>
                  <a:srgbClr val="663300"/>
                </a:solidFill>
                <a:latin typeface="宋体"/>
                <a:cs typeface="宋体"/>
              </a:rPr>
              <a:t>储</a:t>
            </a:r>
            <a:r>
              <a:rPr dirty="0" sz="3000" spc="-35" b="1">
                <a:solidFill>
                  <a:srgbClr val="663300"/>
                </a:solidFill>
                <a:latin typeface="宋体"/>
                <a:cs typeface="宋体"/>
              </a:rPr>
              <a:t>代</a:t>
            </a:r>
            <a:r>
              <a:rPr dirty="0" sz="3000" spc="-35" b="1">
                <a:solidFill>
                  <a:srgbClr val="663300"/>
                </a:solidFill>
                <a:latin typeface="宋体"/>
                <a:cs typeface="宋体"/>
              </a:rPr>
              <a:t>价</a:t>
            </a:r>
            <a:r>
              <a:rPr dirty="0" sz="3000" spc="-35" b="1">
                <a:solidFill>
                  <a:srgbClr val="663300"/>
                </a:solidFill>
                <a:latin typeface="宋体"/>
                <a:cs typeface="宋体"/>
              </a:rPr>
              <a:t>增</a:t>
            </a:r>
            <a:r>
              <a:rPr dirty="0" sz="3000" spc="-50" b="1">
                <a:solidFill>
                  <a:srgbClr val="663300"/>
                </a:solidFill>
                <a:latin typeface="宋体"/>
                <a:cs typeface="宋体"/>
              </a:rPr>
              <a:t>量</a:t>
            </a:r>
            <a:endParaRPr sz="3000">
              <a:latin typeface="宋体"/>
              <a:cs typeface="宋体"/>
            </a:endParaRPr>
          </a:p>
          <a:p>
            <a:pPr lvl="2" marL="1228090" indent="-276225">
              <a:lnSpc>
                <a:spcPct val="100000"/>
              </a:lnSpc>
              <a:buFont typeface="Calibri"/>
              <a:buChar char="•"/>
              <a:tabLst>
                <a:tab pos="1228725" algn="l"/>
                <a:tab pos="3771900" algn="l"/>
              </a:tabLst>
            </a:pPr>
            <a:r>
              <a:rPr dirty="0" sz="3000" b="1" i="1">
                <a:solidFill>
                  <a:srgbClr val="663300"/>
                </a:solidFill>
                <a:latin typeface="Calibri"/>
                <a:cs typeface="Calibri"/>
              </a:rPr>
              <a:t>Root[1:n</a:t>
            </a:r>
            <a:r>
              <a:rPr dirty="0" sz="3000" spc="-25" b="1" i="1">
                <a:solidFill>
                  <a:srgbClr val="663300"/>
                </a:solidFill>
                <a:latin typeface="Calibri"/>
                <a:cs typeface="Calibri"/>
              </a:rPr>
              <a:t>; </a:t>
            </a:r>
            <a:r>
              <a:rPr dirty="0" sz="3000" spc="-20" b="1" i="1">
                <a:solidFill>
                  <a:srgbClr val="663300"/>
                </a:solidFill>
                <a:latin typeface="Calibri"/>
                <a:cs typeface="Calibri"/>
              </a:rPr>
              <a:t>1:n]</a:t>
            </a:r>
            <a:r>
              <a:rPr dirty="0" sz="3000" spc="-20" b="1">
                <a:solidFill>
                  <a:srgbClr val="663300"/>
                </a:solidFill>
                <a:latin typeface="Calibri"/>
                <a:cs typeface="Calibri"/>
              </a:rPr>
              <a:t>:</a:t>
            </a:r>
            <a:r>
              <a:rPr dirty="0" sz="3000" b="1">
                <a:solidFill>
                  <a:srgbClr val="663300"/>
                </a:solidFill>
                <a:latin typeface="Calibri"/>
                <a:cs typeface="Calibri"/>
              </a:rPr>
              <a:t>	</a:t>
            </a:r>
            <a:r>
              <a:rPr dirty="0" sz="3000" b="1" i="1">
                <a:solidFill>
                  <a:srgbClr val="663300"/>
                </a:solidFill>
                <a:latin typeface="Calibri"/>
                <a:cs typeface="Calibri"/>
              </a:rPr>
              <a:t>root(i</a:t>
            </a:r>
            <a:r>
              <a:rPr dirty="0" sz="3000" spc="15" b="1" i="1">
                <a:solidFill>
                  <a:srgbClr val="663300"/>
                </a:solidFill>
                <a:latin typeface="Calibri"/>
                <a:cs typeface="Calibri"/>
              </a:rPr>
              <a:t>, </a:t>
            </a:r>
            <a:r>
              <a:rPr dirty="0" sz="3000" spc="-10" b="1" i="1">
                <a:solidFill>
                  <a:srgbClr val="663300"/>
                </a:solidFill>
                <a:latin typeface="Calibri"/>
                <a:cs typeface="Calibri"/>
              </a:rPr>
              <a:t>j)</a:t>
            </a:r>
            <a:r>
              <a:rPr dirty="0" sz="3000" spc="-30" b="1">
                <a:solidFill>
                  <a:srgbClr val="663300"/>
                </a:solidFill>
                <a:latin typeface="宋体"/>
                <a:cs typeface="宋体"/>
              </a:rPr>
              <a:t>记</a:t>
            </a:r>
            <a:r>
              <a:rPr dirty="0" sz="3000" spc="-30" b="1">
                <a:solidFill>
                  <a:srgbClr val="663300"/>
                </a:solidFill>
                <a:latin typeface="宋体"/>
                <a:cs typeface="宋体"/>
              </a:rPr>
              <a:t>录</a:t>
            </a:r>
            <a:r>
              <a:rPr dirty="0" sz="3000" spc="-30" b="1">
                <a:solidFill>
                  <a:srgbClr val="663300"/>
                </a:solidFill>
                <a:latin typeface="宋体"/>
                <a:cs typeface="宋体"/>
              </a:rPr>
              <a:t>子</a:t>
            </a:r>
            <a:r>
              <a:rPr dirty="0" sz="3000" spc="-30" b="1">
                <a:solidFill>
                  <a:srgbClr val="663300"/>
                </a:solidFill>
                <a:latin typeface="宋体"/>
                <a:cs typeface="宋体"/>
              </a:rPr>
              <a:t>问</a:t>
            </a:r>
            <a:r>
              <a:rPr dirty="0" sz="3000" spc="-50" b="1">
                <a:solidFill>
                  <a:srgbClr val="663300"/>
                </a:solidFill>
                <a:latin typeface="宋体"/>
                <a:cs typeface="宋体"/>
              </a:rPr>
              <a:t>题</a:t>
            </a:r>
            <a:endParaRPr sz="3000">
              <a:latin typeface="宋体"/>
              <a:cs typeface="宋体"/>
            </a:endParaRPr>
          </a:p>
          <a:p>
            <a:pPr marL="952500">
              <a:lnSpc>
                <a:spcPct val="100000"/>
              </a:lnSpc>
            </a:pPr>
            <a:r>
              <a:rPr dirty="0" sz="3000" b="1">
                <a:solidFill>
                  <a:srgbClr val="663300"/>
                </a:solidFill>
                <a:latin typeface="Calibri"/>
                <a:cs typeface="Calibri"/>
              </a:rPr>
              <a:t>{k</a:t>
            </a:r>
            <a:r>
              <a:rPr dirty="0" baseline="-20833" sz="3000" b="1">
                <a:solidFill>
                  <a:srgbClr val="663300"/>
                </a:solidFill>
                <a:latin typeface="Calibri"/>
                <a:cs typeface="Calibri"/>
              </a:rPr>
              <a:t>i</a:t>
            </a:r>
            <a:r>
              <a:rPr dirty="0" sz="3000" b="1">
                <a:solidFill>
                  <a:srgbClr val="663300"/>
                </a:solidFill>
                <a:latin typeface="Calibri"/>
                <a:cs typeface="Calibri"/>
              </a:rPr>
              <a:t>, …, k</a:t>
            </a:r>
            <a:r>
              <a:rPr dirty="0" baseline="-20833" sz="3000" b="1">
                <a:solidFill>
                  <a:srgbClr val="663300"/>
                </a:solidFill>
                <a:latin typeface="Calibri"/>
                <a:cs typeface="Calibri"/>
              </a:rPr>
              <a:t>j</a:t>
            </a:r>
            <a:r>
              <a:rPr dirty="0" sz="3000" b="1">
                <a:solidFill>
                  <a:srgbClr val="663300"/>
                </a:solidFill>
                <a:latin typeface="Calibri"/>
                <a:cs typeface="Calibri"/>
              </a:rPr>
              <a:t>}</a:t>
            </a:r>
            <a:r>
              <a:rPr dirty="0" sz="3000" spc="-30" b="1">
                <a:solidFill>
                  <a:srgbClr val="663300"/>
                </a:solidFill>
                <a:latin typeface="宋体"/>
                <a:cs typeface="宋体"/>
              </a:rPr>
              <a:t>优</a:t>
            </a:r>
            <a:r>
              <a:rPr dirty="0" sz="3000" spc="-30" b="1">
                <a:solidFill>
                  <a:srgbClr val="663300"/>
                </a:solidFill>
                <a:latin typeface="宋体"/>
                <a:cs typeface="宋体"/>
              </a:rPr>
              <a:t>化</a:t>
            </a:r>
            <a:r>
              <a:rPr dirty="0" sz="3000" spc="-30" b="1">
                <a:solidFill>
                  <a:srgbClr val="663300"/>
                </a:solidFill>
                <a:latin typeface="宋体"/>
                <a:cs typeface="宋体"/>
              </a:rPr>
              <a:t>解</a:t>
            </a:r>
            <a:r>
              <a:rPr dirty="0" sz="3000" spc="-30" b="1">
                <a:solidFill>
                  <a:srgbClr val="663300"/>
                </a:solidFill>
                <a:latin typeface="宋体"/>
                <a:cs typeface="宋体"/>
              </a:rPr>
              <a:t>的</a:t>
            </a:r>
            <a:r>
              <a:rPr dirty="0" sz="3000" spc="-60" b="1">
                <a:solidFill>
                  <a:srgbClr val="663300"/>
                </a:solidFill>
                <a:latin typeface="宋体"/>
                <a:cs typeface="宋体"/>
              </a:rPr>
              <a:t>根</a:t>
            </a:r>
            <a:endParaRPr sz="3000">
              <a:latin typeface="宋体"/>
              <a:cs typeface="宋体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3803650" y="6165850"/>
            <a:ext cx="1727200" cy="431800"/>
          </a:xfrm>
          <a:custGeom>
            <a:avLst/>
            <a:gdLst/>
            <a:ahLst/>
            <a:cxnLst/>
            <a:rect l="l" t="t" r="r" b="b"/>
            <a:pathLst>
              <a:path w="1727200" h="431800">
                <a:moveTo>
                  <a:pt x="1727200" y="0"/>
                </a:moveTo>
                <a:lnTo>
                  <a:pt x="0" y="0"/>
                </a:lnTo>
                <a:lnTo>
                  <a:pt x="0" y="431800"/>
                </a:lnTo>
                <a:lnTo>
                  <a:pt x="1727200" y="431800"/>
                </a:lnTo>
                <a:lnTo>
                  <a:pt x="1727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58569" y="1496639"/>
            <a:ext cx="7307580" cy="3510279"/>
          </a:xfrm>
          <a:prstGeom prst="rect">
            <a:avLst/>
          </a:prstGeom>
        </p:spPr>
        <p:txBody>
          <a:bodyPr wrap="square" lIns="0" tIns="12065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600" spc="-35" b="1">
                <a:latin typeface="宋体"/>
                <a:cs typeface="宋体"/>
              </a:rPr>
              <a:t>动</a:t>
            </a:r>
            <a:r>
              <a:rPr dirty="0" sz="3600" spc="-35" b="1">
                <a:latin typeface="宋体"/>
                <a:cs typeface="宋体"/>
              </a:rPr>
              <a:t>态</a:t>
            </a:r>
            <a:r>
              <a:rPr dirty="0" sz="3600" spc="-35" b="1">
                <a:latin typeface="宋体"/>
                <a:cs typeface="宋体"/>
              </a:rPr>
              <a:t>规</a:t>
            </a:r>
            <a:r>
              <a:rPr dirty="0" sz="3600" spc="-30" b="1">
                <a:latin typeface="宋体"/>
                <a:cs typeface="宋体"/>
              </a:rPr>
              <a:t>划</a:t>
            </a:r>
            <a:r>
              <a:rPr dirty="0" sz="3600" spc="-35" b="1">
                <a:latin typeface="宋体"/>
                <a:cs typeface="宋体"/>
              </a:rPr>
              <a:t>算</a:t>
            </a:r>
            <a:r>
              <a:rPr dirty="0" sz="3600" spc="-35" b="1">
                <a:latin typeface="宋体"/>
                <a:cs typeface="宋体"/>
              </a:rPr>
              <a:t>法</a:t>
            </a:r>
            <a:r>
              <a:rPr dirty="0" sz="3600" spc="-35" b="1">
                <a:latin typeface="宋体"/>
                <a:cs typeface="宋体"/>
              </a:rPr>
              <a:t>的</a:t>
            </a:r>
            <a:r>
              <a:rPr dirty="0" sz="3600" spc="-35" b="1">
                <a:latin typeface="宋体"/>
                <a:cs typeface="宋体"/>
              </a:rPr>
              <a:t>设</a:t>
            </a:r>
            <a:r>
              <a:rPr dirty="0" sz="3600" spc="-35" b="1">
                <a:latin typeface="宋体"/>
                <a:cs typeface="宋体"/>
              </a:rPr>
              <a:t>计</a:t>
            </a:r>
            <a:r>
              <a:rPr dirty="0" sz="3600" spc="-35" b="1">
                <a:latin typeface="宋体"/>
                <a:cs typeface="宋体"/>
              </a:rPr>
              <a:t>步</a:t>
            </a:r>
            <a:r>
              <a:rPr dirty="0" sz="3600" spc="-50" b="1">
                <a:latin typeface="宋体"/>
                <a:cs typeface="宋体"/>
              </a:rPr>
              <a:t>骤</a:t>
            </a:r>
            <a:endParaRPr sz="36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760"/>
              </a:spcBef>
              <a:buFont typeface="Arial"/>
              <a:buChar char="–"/>
              <a:tabLst>
                <a:tab pos="756920" algn="l"/>
              </a:tabLst>
            </a:pP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分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析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优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化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解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结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构</a:t>
            </a:r>
            <a:endParaRPr sz="3200">
              <a:latin typeface="宋体"/>
              <a:cs typeface="宋体"/>
            </a:endParaRPr>
          </a:p>
          <a:p>
            <a:pPr marL="469900">
              <a:lnSpc>
                <a:spcPct val="100000"/>
              </a:lnSpc>
              <a:spcBef>
                <a:spcPts val="770"/>
              </a:spcBef>
            </a:pPr>
            <a:r>
              <a:rPr dirty="0" sz="3200" spc="-175">
                <a:solidFill>
                  <a:srgbClr val="0000CC"/>
                </a:solidFill>
                <a:latin typeface="Arial"/>
                <a:cs typeface="Arial"/>
              </a:rPr>
              <a:t>– 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递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归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地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定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义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最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优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解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代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价</a:t>
            </a:r>
            <a:endParaRPr sz="3200">
              <a:latin typeface="宋体"/>
              <a:cs typeface="宋体"/>
            </a:endParaRPr>
          </a:p>
          <a:p>
            <a:pPr lvl="1" marL="756285" marR="5080" indent="-287020">
              <a:lnSpc>
                <a:spcPct val="100000"/>
              </a:lnSpc>
              <a:spcBef>
                <a:spcPts val="765"/>
              </a:spcBef>
              <a:buFont typeface="Arial"/>
              <a:buChar char="–"/>
              <a:tabLst>
                <a:tab pos="756920" algn="l"/>
              </a:tabLst>
            </a:pPr>
            <a:r>
              <a:rPr dirty="0" sz="3200" spc="190" b="1">
                <a:solidFill>
                  <a:srgbClr val="0000CC"/>
                </a:solidFill>
                <a:latin typeface="宋体"/>
                <a:cs typeface="宋体"/>
              </a:rPr>
              <a:t>自</a:t>
            </a:r>
            <a:r>
              <a:rPr dirty="0" sz="3200" spc="190" b="1">
                <a:solidFill>
                  <a:srgbClr val="0000CC"/>
                </a:solidFill>
                <a:latin typeface="宋体"/>
                <a:cs typeface="宋体"/>
              </a:rPr>
              <a:t>底</a:t>
            </a:r>
            <a:r>
              <a:rPr dirty="0" sz="3200" spc="190" b="1">
                <a:solidFill>
                  <a:srgbClr val="0000CC"/>
                </a:solidFill>
                <a:latin typeface="宋体"/>
                <a:cs typeface="宋体"/>
              </a:rPr>
              <a:t>向</a:t>
            </a:r>
            <a:r>
              <a:rPr dirty="0" sz="3200" spc="190" b="1">
                <a:solidFill>
                  <a:srgbClr val="0000CC"/>
                </a:solidFill>
                <a:latin typeface="宋体"/>
                <a:cs typeface="宋体"/>
              </a:rPr>
              <a:t>上</a:t>
            </a:r>
            <a:r>
              <a:rPr dirty="0" sz="3200" spc="190" b="1">
                <a:solidFill>
                  <a:srgbClr val="0000CC"/>
                </a:solidFill>
                <a:latin typeface="宋体"/>
                <a:cs typeface="宋体"/>
              </a:rPr>
              <a:t>地</a:t>
            </a:r>
            <a:r>
              <a:rPr dirty="0" sz="3200" spc="190" b="1">
                <a:solidFill>
                  <a:srgbClr val="0000CC"/>
                </a:solidFill>
                <a:latin typeface="宋体"/>
                <a:cs typeface="宋体"/>
              </a:rPr>
              <a:t>计</a:t>
            </a:r>
            <a:r>
              <a:rPr dirty="0" sz="3200" spc="190" b="1">
                <a:solidFill>
                  <a:srgbClr val="0000CC"/>
                </a:solidFill>
                <a:latin typeface="宋体"/>
                <a:cs typeface="宋体"/>
              </a:rPr>
              <a:t>算</a:t>
            </a:r>
            <a:r>
              <a:rPr dirty="0" sz="3200" spc="190" b="1">
                <a:solidFill>
                  <a:srgbClr val="0000CC"/>
                </a:solidFill>
                <a:latin typeface="宋体"/>
                <a:cs typeface="宋体"/>
              </a:rPr>
              <a:t>优</a:t>
            </a:r>
            <a:r>
              <a:rPr dirty="0" sz="3200" spc="190" b="1">
                <a:solidFill>
                  <a:srgbClr val="0000CC"/>
                </a:solidFill>
                <a:latin typeface="宋体"/>
                <a:cs typeface="宋体"/>
              </a:rPr>
              <a:t>化</a:t>
            </a:r>
            <a:r>
              <a:rPr dirty="0" sz="3200" spc="190" b="1">
                <a:solidFill>
                  <a:srgbClr val="0000CC"/>
                </a:solidFill>
                <a:latin typeface="宋体"/>
                <a:cs typeface="宋体"/>
              </a:rPr>
              <a:t>解</a:t>
            </a:r>
            <a:r>
              <a:rPr dirty="0" sz="3200" spc="19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190" b="1">
                <a:solidFill>
                  <a:srgbClr val="0000CC"/>
                </a:solidFill>
                <a:latin typeface="宋体"/>
                <a:cs typeface="宋体"/>
              </a:rPr>
              <a:t>代</a:t>
            </a:r>
            <a:r>
              <a:rPr dirty="0" sz="3200" spc="190" b="1">
                <a:solidFill>
                  <a:srgbClr val="0000CC"/>
                </a:solidFill>
                <a:latin typeface="宋体"/>
                <a:cs typeface="宋体"/>
              </a:rPr>
              <a:t>价</a:t>
            </a:r>
            <a:r>
              <a:rPr dirty="0" sz="3200" spc="190" b="1">
                <a:solidFill>
                  <a:srgbClr val="0000CC"/>
                </a:solidFill>
                <a:latin typeface="宋体"/>
                <a:cs typeface="宋体"/>
              </a:rPr>
              <a:t>保</a:t>
            </a:r>
            <a:r>
              <a:rPr dirty="0" sz="3200" spc="140" b="1">
                <a:solidFill>
                  <a:srgbClr val="0000CC"/>
                </a:solidFill>
                <a:latin typeface="宋体"/>
                <a:cs typeface="宋体"/>
              </a:rPr>
              <a:t>存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之，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并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获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取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构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造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最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优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解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信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息</a:t>
            </a:r>
            <a:endParaRPr sz="3200">
              <a:latin typeface="宋体"/>
              <a:cs typeface="宋体"/>
            </a:endParaRPr>
          </a:p>
          <a:p>
            <a:pPr lvl="1" marL="756285" indent="-287020">
              <a:lnSpc>
                <a:spcPct val="100000"/>
              </a:lnSpc>
              <a:spcBef>
                <a:spcPts val="770"/>
              </a:spcBef>
              <a:buFont typeface="Arial"/>
              <a:buChar char="–"/>
              <a:tabLst>
                <a:tab pos="756920" algn="l"/>
              </a:tabLst>
            </a:pP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根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据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造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最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优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解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信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息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造</a:t>
            </a:r>
            <a:r>
              <a:rPr dirty="0" sz="3200" spc="-45" b="1">
                <a:solidFill>
                  <a:srgbClr val="0000CC"/>
                </a:solidFill>
                <a:latin typeface="宋体"/>
                <a:cs typeface="宋体"/>
              </a:rPr>
              <a:t>优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化</a:t>
            </a:r>
            <a:r>
              <a:rPr dirty="0" sz="3200" spc="-50" b="1">
                <a:solidFill>
                  <a:srgbClr val="0000CC"/>
                </a:solidFill>
                <a:latin typeface="宋体"/>
                <a:cs typeface="宋体"/>
              </a:rPr>
              <a:t>解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853183" y="249936"/>
            <a:ext cx="6432550" cy="6413500"/>
            <a:chOff x="1853183" y="249936"/>
            <a:chExt cx="6432550" cy="6413500"/>
          </a:xfrm>
        </p:grpSpPr>
        <p:sp>
          <p:nvSpPr>
            <p:cNvPr id="3" name="object 3" descr=""/>
            <p:cNvSpPr/>
            <p:nvPr/>
          </p:nvSpPr>
          <p:spPr>
            <a:xfrm>
              <a:off x="2012949" y="333375"/>
              <a:ext cx="6272530" cy="6130925"/>
            </a:xfrm>
            <a:custGeom>
              <a:avLst/>
              <a:gdLst/>
              <a:ahLst/>
              <a:cxnLst/>
              <a:rect l="l" t="t" r="r" b="b"/>
              <a:pathLst>
                <a:path w="6272530" h="6130925">
                  <a:moveTo>
                    <a:pt x="6272276" y="0"/>
                  </a:moveTo>
                  <a:lnTo>
                    <a:pt x="0" y="0"/>
                  </a:lnTo>
                  <a:lnTo>
                    <a:pt x="0" y="6130925"/>
                  </a:lnTo>
                  <a:lnTo>
                    <a:pt x="6272276" y="6130925"/>
                  </a:lnTo>
                  <a:lnTo>
                    <a:pt x="62722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3183" y="249936"/>
              <a:ext cx="1900427" cy="89915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0211" y="249936"/>
              <a:ext cx="656843" cy="89915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3655" y="249936"/>
              <a:ext cx="1277112" cy="89915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87367" y="249936"/>
              <a:ext cx="1568196" cy="89915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22163" y="249936"/>
              <a:ext cx="659891" cy="89915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4435" y="752855"/>
              <a:ext cx="1107948" cy="78943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2991" y="752855"/>
              <a:ext cx="556259" cy="78943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89859" y="752855"/>
              <a:ext cx="826008" cy="78943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11067" y="752855"/>
              <a:ext cx="967740" cy="78943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09416" y="752855"/>
              <a:ext cx="1258824" cy="78943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98848" y="752855"/>
              <a:ext cx="883920" cy="78943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69819" y="1179575"/>
              <a:ext cx="754380" cy="78943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54807" y="1179575"/>
              <a:ext cx="556259" cy="78943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41675" y="1179575"/>
              <a:ext cx="728472" cy="78943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00755" y="1179575"/>
              <a:ext cx="577595" cy="789432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08959" y="1179575"/>
              <a:ext cx="1290827" cy="78943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02023" y="1412747"/>
              <a:ext cx="385572" cy="53949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59935" y="1412747"/>
              <a:ext cx="400812" cy="539496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33088" y="1412747"/>
              <a:ext cx="448056" cy="539496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81855" y="1179575"/>
              <a:ext cx="566927" cy="789432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69819" y="1606296"/>
              <a:ext cx="902207" cy="789431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02636" y="1606296"/>
              <a:ext cx="556260" cy="789431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89503" y="1606296"/>
              <a:ext cx="729995" cy="789431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50108" y="1606296"/>
              <a:ext cx="577595" cy="789431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58311" y="1606296"/>
              <a:ext cx="1290827" cy="789431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51376" y="1839468"/>
              <a:ext cx="385572" cy="539496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09288" y="1839468"/>
              <a:ext cx="400812" cy="539496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82439" y="1839468"/>
              <a:ext cx="448056" cy="539496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31207" y="1606296"/>
              <a:ext cx="566927" cy="789431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4435" y="2033015"/>
              <a:ext cx="1107948" cy="789431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02991" y="2033015"/>
              <a:ext cx="912876" cy="789431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11067" y="2033015"/>
              <a:ext cx="967740" cy="789431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09416" y="2033015"/>
              <a:ext cx="656843" cy="789431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39183" y="2033015"/>
              <a:ext cx="883919" cy="789431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69819" y="2459736"/>
              <a:ext cx="1188720" cy="789432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89147" y="2459736"/>
              <a:ext cx="556260" cy="789432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76016" y="2459736"/>
              <a:ext cx="826007" cy="789432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77995" y="2459736"/>
              <a:ext cx="1048512" cy="789432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57116" y="2459736"/>
              <a:ext cx="656843" cy="789432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44567" y="2459736"/>
              <a:ext cx="577596" cy="789432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52772" y="2459736"/>
              <a:ext cx="1159764" cy="789432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43143" y="2459736"/>
              <a:ext cx="883920" cy="789432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54451" y="2886456"/>
              <a:ext cx="1088136" cy="789432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73195" y="2886456"/>
              <a:ext cx="577596" cy="789432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581400" y="2886456"/>
              <a:ext cx="746760" cy="789432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54451" y="3317747"/>
              <a:ext cx="754379" cy="789432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9439" y="3317747"/>
              <a:ext cx="556260" cy="789432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26308" y="3317747"/>
              <a:ext cx="1022604" cy="789432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779519" y="3299459"/>
              <a:ext cx="723900" cy="789432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34027" y="3317747"/>
              <a:ext cx="566927" cy="789432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73680" y="3739895"/>
              <a:ext cx="902207" cy="789432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06495" y="3739895"/>
              <a:ext cx="556259" cy="789432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293363" y="3739895"/>
              <a:ext cx="1456943" cy="789432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80916" y="3739895"/>
              <a:ext cx="556260" cy="789432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367783" y="3739895"/>
              <a:ext cx="734567" cy="789432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32960" y="3739895"/>
              <a:ext cx="577596" cy="789432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741163" y="3739895"/>
              <a:ext cx="937260" cy="789432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209031" y="3739895"/>
              <a:ext cx="656843" cy="789432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68112" y="3973068"/>
              <a:ext cx="388620" cy="539495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457443" y="3739895"/>
              <a:ext cx="833627" cy="789432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893307" y="3973068"/>
              <a:ext cx="388620" cy="539495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82639" y="3739895"/>
              <a:ext cx="566927" cy="789432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773680" y="4166615"/>
              <a:ext cx="944880" cy="789432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412236" y="4166615"/>
              <a:ext cx="771143" cy="789432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13988" y="4166615"/>
              <a:ext cx="556260" cy="789432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965448" y="4166615"/>
              <a:ext cx="1301496" cy="789432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97551" y="4166615"/>
              <a:ext cx="883920" cy="789432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259836" y="4593336"/>
              <a:ext cx="1054608" cy="789432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5051" y="4593336"/>
              <a:ext cx="556260" cy="789432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931919" y="4593336"/>
              <a:ext cx="768096" cy="789432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30623" y="4593336"/>
              <a:ext cx="577596" cy="789432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338827" y="4593336"/>
              <a:ext cx="2695955" cy="789432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65392" y="4593336"/>
              <a:ext cx="556259" cy="789432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652260" y="4593336"/>
              <a:ext cx="943355" cy="789432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259836" y="5020056"/>
              <a:ext cx="1001267" cy="789432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791711" y="5020056"/>
              <a:ext cx="1054608" cy="789432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6927" y="5020056"/>
              <a:ext cx="556260" cy="789432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463795" y="5020056"/>
              <a:ext cx="845820" cy="789432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259836" y="5446776"/>
              <a:ext cx="1641348" cy="789432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31791" y="5446776"/>
              <a:ext cx="556260" cy="789432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518660" y="5446776"/>
              <a:ext cx="2209799" cy="789432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9068" y="5446776"/>
              <a:ext cx="556260" cy="789432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345936" y="5446776"/>
              <a:ext cx="1245108" cy="789432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964435" y="5873495"/>
              <a:ext cx="1470660" cy="789432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130295" y="5873495"/>
              <a:ext cx="723900" cy="789432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384803" y="5873495"/>
              <a:ext cx="1106424" cy="789432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102607" y="5873495"/>
              <a:ext cx="1405127" cy="789432"/>
            </a:xfrm>
            <a:prstGeom prst="rect">
              <a:avLst/>
            </a:prstGeom>
          </p:spPr>
        </p:pic>
      </p:grpSp>
      <p:sp>
        <p:nvSpPr>
          <p:cNvPr id="91" name="object 91"/>
          <p:cNvSpPr txBox="1">
            <a:spLocks noGrp="1"/>
          </p:cNvSpPr>
          <p:nvPr>
            <p:ph type="title"/>
          </p:nvPr>
        </p:nvSpPr>
        <p:spPr>
          <a:xfrm>
            <a:off x="2091944" y="340613"/>
            <a:ext cx="342201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>
                <a:solidFill>
                  <a:srgbClr val="000000"/>
                </a:solidFill>
                <a:latin typeface="Calibri"/>
                <a:cs typeface="Calibri"/>
              </a:rPr>
              <a:t>Optimal-</a:t>
            </a:r>
            <a:r>
              <a:rPr dirty="0" sz="3200">
                <a:solidFill>
                  <a:srgbClr val="000000"/>
                </a:solidFill>
                <a:latin typeface="Calibri"/>
                <a:cs typeface="Calibri"/>
              </a:rPr>
              <a:t>BST(</a:t>
            </a:r>
            <a:r>
              <a:rPr dirty="0" sz="3200" i="1">
                <a:solidFill>
                  <a:srgbClr val="000000"/>
                </a:solidFill>
                <a:latin typeface="Calibri"/>
                <a:cs typeface="Calibri"/>
              </a:rPr>
              <a:t>p,</a:t>
            </a:r>
            <a:r>
              <a:rPr dirty="0" sz="3200" spc="-20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 i="1">
                <a:solidFill>
                  <a:srgbClr val="000000"/>
                </a:solidFill>
                <a:latin typeface="Calibri"/>
                <a:cs typeface="Calibri"/>
              </a:rPr>
              <a:t>q,</a:t>
            </a:r>
            <a:r>
              <a:rPr dirty="0" sz="3200" spc="10" i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3200" spc="-25" i="1">
                <a:solidFill>
                  <a:srgbClr val="000000"/>
                </a:solidFill>
                <a:latin typeface="Calibri"/>
                <a:cs typeface="Calibri"/>
              </a:rPr>
              <a:t>n</a:t>
            </a:r>
            <a:r>
              <a:rPr dirty="0" sz="3200" spc="-25">
                <a:solidFill>
                  <a:srgbClr val="000000"/>
                </a:solidFill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2160016" y="831291"/>
            <a:ext cx="3001010" cy="1305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663575" algn="l"/>
                <a:tab pos="1271905" algn="l"/>
                <a:tab pos="1770380" algn="l"/>
                <a:tab pos="2560320" algn="l"/>
              </a:tabLst>
            </a:pPr>
            <a:r>
              <a:rPr dirty="0" sz="2800" spc="-25" b="1">
                <a:latin typeface="Calibri"/>
                <a:cs typeface="Calibri"/>
              </a:rPr>
              <a:t>For</a:t>
            </a:r>
            <a:r>
              <a:rPr dirty="0" sz="2800" b="1">
                <a:latin typeface="Calibri"/>
                <a:cs typeface="Calibri"/>
              </a:rPr>
              <a:t>	</a:t>
            </a:r>
            <a:r>
              <a:rPr dirty="0" sz="2800" spc="-25" b="1" i="1">
                <a:latin typeface="Calibri"/>
                <a:cs typeface="Calibri"/>
              </a:rPr>
              <a:t>i=1</a:t>
            </a:r>
            <a:r>
              <a:rPr dirty="0" sz="2800" b="1" i="1">
                <a:latin typeface="Calibri"/>
                <a:cs typeface="Calibri"/>
              </a:rPr>
              <a:t>	</a:t>
            </a:r>
            <a:r>
              <a:rPr dirty="0" sz="2800" spc="-25" b="1">
                <a:latin typeface="Calibri"/>
                <a:cs typeface="Calibri"/>
              </a:rPr>
              <a:t>To</a:t>
            </a:r>
            <a:r>
              <a:rPr dirty="0" sz="2800" b="1">
                <a:latin typeface="Calibri"/>
                <a:cs typeface="Calibri"/>
              </a:rPr>
              <a:t>	</a:t>
            </a:r>
            <a:r>
              <a:rPr dirty="0" sz="2800" spc="-25" b="1" i="1">
                <a:latin typeface="Calibri"/>
                <a:cs typeface="Calibri"/>
              </a:rPr>
              <a:t>n+1</a:t>
            </a:r>
            <a:r>
              <a:rPr dirty="0" sz="2800" b="1" i="1">
                <a:latin typeface="Calibri"/>
                <a:cs typeface="Calibri"/>
              </a:rPr>
              <a:t>	</a:t>
            </a:r>
            <a:r>
              <a:rPr dirty="0" sz="2800" spc="-25" b="1">
                <a:latin typeface="Calibri"/>
                <a:cs typeface="Calibri"/>
              </a:rPr>
              <a:t>Do</a:t>
            </a:r>
            <a:endParaRPr sz="2800">
              <a:latin typeface="Calibri"/>
              <a:cs typeface="Calibri"/>
            </a:endParaRPr>
          </a:p>
          <a:p>
            <a:pPr marL="430530">
              <a:lnSpc>
                <a:spcPct val="100000"/>
              </a:lnSpc>
            </a:pPr>
            <a:r>
              <a:rPr dirty="0" sz="2800" b="1" i="1">
                <a:latin typeface="Calibri"/>
                <a:cs typeface="Calibri"/>
              </a:rPr>
              <a:t>E(i,</a:t>
            </a:r>
            <a:r>
              <a:rPr dirty="0" sz="2800" spc="-20" b="1" i="1">
                <a:latin typeface="Calibri"/>
                <a:cs typeface="Calibri"/>
              </a:rPr>
              <a:t> i-</a:t>
            </a:r>
            <a:r>
              <a:rPr dirty="0" sz="2800" b="1" i="1">
                <a:latin typeface="Calibri"/>
                <a:cs typeface="Calibri"/>
              </a:rPr>
              <a:t>1)</a:t>
            </a:r>
            <a:r>
              <a:rPr dirty="0" sz="2800" spc="10" b="1" i="1">
                <a:latin typeface="Calibri"/>
                <a:cs typeface="Calibri"/>
              </a:rPr>
              <a:t> </a:t>
            </a:r>
            <a:r>
              <a:rPr dirty="0" sz="2800" b="1" i="1">
                <a:latin typeface="Calibri"/>
                <a:cs typeface="Calibri"/>
              </a:rPr>
              <a:t>=</a:t>
            </a:r>
            <a:r>
              <a:rPr dirty="0" sz="2800" spc="-5" b="1" i="1">
                <a:latin typeface="Calibri"/>
                <a:cs typeface="Calibri"/>
              </a:rPr>
              <a:t> </a:t>
            </a:r>
            <a:r>
              <a:rPr dirty="0" sz="2800" spc="-10" b="1" i="1">
                <a:latin typeface="Calibri"/>
                <a:cs typeface="Calibri"/>
              </a:rPr>
              <a:t>q</a:t>
            </a:r>
            <a:r>
              <a:rPr dirty="0" baseline="-21021" sz="2775" spc="-15" b="1" i="1">
                <a:latin typeface="Calibri"/>
                <a:cs typeface="Calibri"/>
              </a:rPr>
              <a:t>i-</a:t>
            </a:r>
            <a:r>
              <a:rPr dirty="0" baseline="-21021" sz="2775" spc="-37" b="1" i="1">
                <a:latin typeface="Calibri"/>
                <a:cs typeface="Calibri"/>
              </a:rPr>
              <a:t>1</a:t>
            </a:r>
            <a:r>
              <a:rPr dirty="0" sz="2800" spc="-25" b="1" i="1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  <a:p>
            <a:pPr marL="430530">
              <a:lnSpc>
                <a:spcPct val="100000"/>
              </a:lnSpc>
            </a:pPr>
            <a:r>
              <a:rPr dirty="0" sz="2800" b="1" i="1">
                <a:latin typeface="Calibri"/>
                <a:cs typeface="Calibri"/>
              </a:rPr>
              <a:t>W(i,</a:t>
            </a:r>
            <a:r>
              <a:rPr dirty="0" sz="2800" spc="-10" b="1" i="1">
                <a:latin typeface="Calibri"/>
                <a:cs typeface="Calibri"/>
              </a:rPr>
              <a:t> </a:t>
            </a:r>
            <a:r>
              <a:rPr dirty="0" sz="2800" spc="-20" b="1" i="1">
                <a:latin typeface="Calibri"/>
                <a:cs typeface="Calibri"/>
              </a:rPr>
              <a:t>i-</a:t>
            </a:r>
            <a:r>
              <a:rPr dirty="0" sz="2800" b="1" i="1">
                <a:latin typeface="Calibri"/>
                <a:cs typeface="Calibri"/>
              </a:rPr>
              <a:t>1)</a:t>
            </a:r>
            <a:r>
              <a:rPr dirty="0" sz="2800" spc="10" b="1" i="1">
                <a:latin typeface="Calibri"/>
                <a:cs typeface="Calibri"/>
              </a:rPr>
              <a:t> </a:t>
            </a:r>
            <a:r>
              <a:rPr dirty="0" sz="2800" b="1" i="1">
                <a:latin typeface="Calibri"/>
                <a:cs typeface="Calibri"/>
              </a:rPr>
              <a:t>=</a:t>
            </a:r>
            <a:r>
              <a:rPr dirty="0" sz="2800" spc="-10" b="1" i="1">
                <a:latin typeface="Calibri"/>
                <a:cs typeface="Calibri"/>
              </a:rPr>
              <a:t> q</a:t>
            </a:r>
            <a:r>
              <a:rPr dirty="0" baseline="-21021" sz="2775" spc="-15" b="1" i="1">
                <a:latin typeface="Calibri"/>
                <a:cs typeface="Calibri"/>
              </a:rPr>
              <a:t>i-</a:t>
            </a:r>
            <a:r>
              <a:rPr dirty="0" baseline="-21021" sz="2775" spc="-37" b="1" i="1">
                <a:latin typeface="Calibri"/>
                <a:cs typeface="Calibri"/>
              </a:rPr>
              <a:t>1</a:t>
            </a:r>
            <a:r>
              <a:rPr dirty="0" sz="2800" spc="-25" b="1" i="1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2172716" y="2111705"/>
            <a:ext cx="2175510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50875" algn="l"/>
                <a:tab pos="1259205" algn="l"/>
                <a:tab pos="1757680" algn="l"/>
              </a:tabLst>
            </a:pPr>
            <a:r>
              <a:rPr dirty="0" sz="2800" spc="-25" b="1">
                <a:latin typeface="Calibri"/>
                <a:cs typeface="Calibri"/>
              </a:rPr>
              <a:t>For</a:t>
            </a:r>
            <a:r>
              <a:rPr dirty="0" sz="2800" b="1">
                <a:latin typeface="Calibri"/>
                <a:cs typeface="Calibri"/>
              </a:rPr>
              <a:t>	</a:t>
            </a:r>
            <a:r>
              <a:rPr dirty="0" sz="2800" spc="-25" b="1" i="1">
                <a:latin typeface="Calibri"/>
                <a:cs typeface="Calibri"/>
              </a:rPr>
              <a:t>l=1</a:t>
            </a:r>
            <a:r>
              <a:rPr dirty="0" sz="2800" b="1" i="1">
                <a:latin typeface="Calibri"/>
                <a:cs typeface="Calibri"/>
              </a:rPr>
              <a:t>	</a:t>
            </a:r>
            <a:r>
              <a:rPr dirty="0" sz="2800" spc="-25" b="1">
                <a:latin typeface="Calibri"/>
                <a:cs typeface="Calibri"/>
              </a:rPr>
              <a:t>To</a:t>
            </a:r>
            <a:r>
              <a:rPr dirty="0" sz="2800" b="1">
                <a:latin typeface="Calibri"/>
                <a:cs typeface="Calibri"/>
              </a:rPr>
              <a:t>	</a:t>
            </a:r>
            <a:r>
              <a:rPr dirty="0" sz="2800" spc="-50" b="1" i="1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  <a:p>
            <a:pPr marL="417830">
              <a:lnSpc>
                <a:spcPct val="100000"/>
              </a:lnSpc>
              <a:tabLst>
                <a:tab pos="1137285" algn="l"/>
                <a:tab pos="1826260" algn="l"/>
              </a:tabLst>
            </a:pPr>
            <a:r>
              <a:rPr dirty="0" sz="2800" spc="-25" b="1">
                <a:latin typeface="Calibri"/>
                <a:cs typeface="Calibri"/>
              </a:rPr>
              <a:t>For</a:t>
            </a:r>
            <a:r>
              <a:rPr dirty="0" sz="2800" b="1">
                <a:latin typeface="Calibri"/>
                <a:cs typeface="Calibri"/>
              </a:rPr>
              <a:t>	</a:t>
            </a:r>
            <a:r>
              <a:rPr dirty="0" sz="2800" spc="-25" b="1" i="1">
                <a:latin typeface="Calibri"/>
                <a:cs typeface="Calibri"/>
              </a:rPr>
              <a:t>i=1</a:t>
            </a:r>
            <a:r>
              <a:rPr dirty="0" sz="2800" b="1" i="1">
                <a:latin typeface="Calibri"/>
                <a:cs typeface="Calibri"/>
              </a:rPr>
              <a:t>	</a:t>
            </a:r>
            <a:r>
              <a:rPr dirty="0" sz="2800" spc="-105" b="1">
                <a:latin typeface="Calibri"/>
                <a:cs typeface="Calibri"/>
              </a:rPr>
              <a:t>To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4348098" y="2111705"/>
            <a:ext cx="1644650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Calibri"/>
                <a:cs typeface="Calibri"/>
              </a:rPr>
              <a:t>Do</a:t>
            </a:r>
            <a:endParaRPr sz="2800">
              <a:latin typeface="Calibri"/>
              <a:cs typeface="Calibri"/>
            </a:endParaRPr>
          </a:p>
          <a:p>
            <a:pPr marL="230504">
              <a:lnSpc>
                <a:spcPct val="100000"/>
              </a:lnSpc>
              <a:tabLst>
                <a:tab pos="1216025" algn="l"/>
              </a:tabLst>
            </a:pPr>
            <a:r>
              <a:rPr dirty="0" sz="2800" spc="-20" b="1" i="1">
                <a:latin typeface="Calibri"/>
                <a:cs typeface="Calibri"/>
              </a:rPr>
              <a:t>n-</a:t>
            </a:r>
            <a:r>
              <a:rPr dirty="0" sz="2800" spc="-25" b="1" i="1">
                <a:latin typeface="Calibri"/>
                <a:cs typeface="Calibri"/>
              </a:rPr>
              <a:t>l+1</a:t>
            </a:r>
            <a:r>
              <a:rPr dirty="0" sz="2800" b="1" i="1">
                <a:latin typeface="Calibri"/>
                <a:cs typeface="Calibri"/>
              </a:rPr>
              <a:t>	</a:t>
            </a:r>
            <a:r>
              <a:rPr dirty="0" sz="2800" spc="-25" b="1">
                <a:latin typeface="Calibri"/>
                <a:cs typeface="Calibri"/>
              </a:rPr>
              <a:t>Do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2160016" y="2965449"/>
            <a:ext cx="5213350" cy="343979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915669" marR="3011805">
              <a:lnSpc>
                <a:spcPts val="3400"/>
              </a:lnSpc>
              <a:spcBef>
                <a:spcPts val="175"/>
              </a:spcBef>
            </a:pPr>
            <a:r>
              <a:rPr dirty="0" sz="2800" spc="-20" b="1" i="1">
                <a:latin typeface="Calibri"/>
                <a:cs typeface="Calibri"/>
              </a:rPr>
              <a:t>j=i+l-</a:t>
            </a:r>
            <a:r>
              <a:rPr dirty="0" sz="2800" spc="-25" b="1" i="1">
                <a:latin typeface="Calibri"/>
                <a:cs typeface="Calibri"/>
              </a:rPr>
              <a:t>1;</a:t>
            </a:r>
            <a:r>
              <a:rPr dirty="0" sz="2800" spc="-25" b="1" i="1">
                <a:latin typeface="Calibri"/>
                <a:cs typeface="Calibri"/>
              </a:rPr>
              <a:t> </a:t>
            </a:r>
            <a:r>
              <a:rPr dirty="0" sz="2800" b="1" i="1">
                <a:latin typeface="Calibri"/>
                <a:cs typeface="Calibri"/>
              </a:rPr>
              <a:t>E(i,</a:t>
            </a:r>
            <a:r>
              <a:rPr dirty="0" sz="2800" spc="-35" b="1" i="1">
                <a:latin typeface="Calibri"/>
                <a:cs typeface="Calibri"/>
              </a:rPr>
              <a:t> </a:t>
            </a:r>
            <a:r>
              <a:rPr dirty="0" sz="2800" spc="-25" b="1" i="1">
                <a:latin typeface="Calibri"/>
                <a:cs typeface="Calibri"/>
              </a:rPr>
              <a:t>j)=</a:t>
            </a:r>
            <a:r>
              <a:rPr dirty="0" sz="2950" spc="-25" b="1" i="1">
                <a:latin typeface="Symbol"/>
                <a:cs typeface="Symbol"/>
              </a:rPr>
              <a:t></a:t>
            </a:r>
            <a:r>
              <a:rPr dirty="0" sz="2800" spc="-25" b="1" i="1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  <a:p>
            <a:pPr marL="834390">
              <a:lnSpc>
                <a:spcPts val="3204"/>
              </a:lnSpc>
            </a:pPr>
            <a:r>
              <a:rPr dirty="0" sz="2800" b="1" i="1">
                <a:latin typeface="Calibri"/>
                <a:cs typeface="Calibri"/>
              </a:rPr>
              <a:t>W(i,</a:t>
            </a:r>
            <a:r>
              <a:rPr dirty="0" sz="2800" spc="-50" b="1" i="1">
                <a:latin typeface="Calibri"/>
                <a:cs typeface="Calibri"/>
              </a:rPr>
              <a:t> </a:t>
            </a:r>
            <a:r>
              <a:rPr dirty="0" sz="2800" b="1" i="1">
                <a:latin typeface="Calibri"/>
                <a:cs typeface="Calibri"/>
              </a:rPr>
              <a:t>j)=W(i,</a:t>
            </a:r>
            <a:r>
              <a:rPr dirty="0" sz="2800" spc="-60" b="1" i="1">
                <a:latin typeface="Calibri"/>
                <a:cs typeface="Calibri"/>
              </a:rPr>
              <a:t> </a:t>
            </a:r>
            <a:r>
              <a:rPr dirty="0" sz="2800" spc="-10" b="1" i="1">
                <a:latin typeface="Calibri"/>
                <a:cs typeface="Calibri"/>
              </a:rPr>
              <a:t>j-1)+p</a:t>
            </a:r>
            <a:r>
              <a:rPr dirty="0" baseline="-21021" sz="2775" spc="-15" b="1" i="1">
                <a:latin typeface="Calibri"/>
                <a:cs typeface="Calibri"/>
              </a:rPr>
              <a:t>j</a:t>
            </a:r>
            <a:r>
              <a:rPr dirty="0" sz="2800" spc="-10" b="1" i="1">
                <a:latin typeface="Calibri"/>
                <a:cs typeface="Calibri"/>
              </a:rPr>
              <a:t>+q</a:t>
            </a:r>
            <a:r>
              <a:rPr dirty="0" baseline="-21021" sz="2775" spc="-15" b="1" i="1">
                <a:latin typeface="Calibri"/>
                <a:cs typeface="Calibri"/>
              </a:rPr>
              <a:t>j</a:t>
            </a:r>
            <a:r>
              <a:rPr dirty="0" sz="2800" spc="-10" b="1" i="1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  <a:p>
            <a:pPr marL="834390">
              <a:lnSpc>
                <a:spcPct val="100000"/>
              </a:lnSpc>
              <a:tabLst>
                <a:tab pos="1473200" algn="l"/>
                <a:tab pos="2026285" algn="l"/>
                <a:tab pos="2524125" algn="l"/>
                <a:tab pos="2858770" algn="l"/>
              </a:tabLst>
            </a:pPr>
            <a:r>
              <a:rPr dirty="0" sz="2800" spc="-25" b="1">
                <a:latin typeface="Calibri"/>
                <a:cs typeface="Calibri"/>
              </a:rPr>
              <a:t>For</a:t>
            </a:r>
            <a:r>
              <a:rPr dirty="0" sz="2800" b="1">
                <a:latin typeface="Calibri"/>
                <a:cs typeface="Calibri"/>
              </a:rPr>
              <a:t>	</a:t>
            </a:r>
            <a:r>
              <a:rPr dirty="0" sz="2800" spc="-25" b="1" i="1">
                <a:latin typeface="Calibri"/>
                <a:cs typeface="Calibri"/>
              </a:rPr>
              <a:t>r=i</a:t>
            </a:r>
            <a:r>
              <a:rPr dirty="0" sz="2800" b="1" i="1">
                <a:latin typeface="Calibri"/>
                <a:cs typeface="Calibri"/>
              </a:rPr>
              <a:t>	</a:t>
            </a:r>
            <a:r>
              <a:rPr dirty="0" sz="2800" spc="-25" b="1" i="1">
                <a:latin typeface="Calibri"/>
                <a:cs typeface="Calibri"/>
              </a:rPr>
              <a:t>To</a:t>
            </a:r>
            <a:r>
              <a:rPr dirty="0" sz="2800" b="1" i="1">
                <a:latin typeface="Calibri"/>
                <a:cs typeface="Calibri"/>
              </a:rPr>
              <a:t>	</a:t>
            </a:r>
            <a:r>
              <a:rPr dirty="0" sz="2800" spc="-50" b="1" i="1">
                <a:latin typeface="Calibri"/>
                <a:cs typeface="Calibri"/>
              </a:rPr>
              <a:t>j</a:t>
            </a:r>
            <a:r>
              <a:rPr dirty="0" sz="2800" b="1" i="1">
                <a:latin typeface="Calibri"/>
                <a:cs typeface="Calibri"/>
              </a:rPr>
              <a:t>	</a:t>
            </a:r>
            <a:r>
              <a:rPr dirty="0" sz="2800" spc="-25" b="1">
                <a:latin typeface="Calibri"/>
                <a:cs typeface="Calibri"/>
              </a:rPr>
              <a:t>Do</a:t>
            </a:r>
            <a:endParaRPr sz="2800">
              <a:latin typeface="Calibri"/>
              <a:cs typeface="Calibri"/>
            </a:endParaRPr>
          </a:p>
          <a:p>
            <a:pPr marL="1320800">
              <a:lnSpc>
                <a:spcPct val="100000"/>
              </a:lnSpc>
            </a:pPr>
            <a:r>
              <a:rPr dirty="0" sz="2800" b="1" i="1">
                <a:latin typeface="Calibri"/>
                <a:cs typeface="Calibri"/>
              </a:rPr>
              <a:t>t=E(i,</a:t>
            </a:r>
            <a:r>
              <a:rPr dirty="0" sz="2800" spc="-75" b="1" i="1">
                <a:latin typeface="Calibri"/>
                <a:cs typeface="Calibri"/>
              </a:rPr>
              <a:t> </a:t>
            </a:r>
            <a:r>
              <a:rPr dirty="0" sz="2800" spc="-20" b="1" i="1">
                <a:latin typeface="Calibri"/>
                <a:cs typeface="Calibri"/>
              </a:rPr>
              <a:t>r-</a:t>
            </a:r>
            <a:r>
              <a:rPr dirty="0" sz="2800" b="1" i="1">
                <a:latin typeface="Calibri"/>
                <a:cs typeface="Calibri"/>
              </a:rPr>
              <a:t>1)+E(r+1,</a:t>
            </a:r>
            <a:r>
              <a:rPr dirty="0" sz="2800" spc="-30" b="1" i="1">
                <a:latin typeface="Calibri"/>
                <a:cs typeface="Calibri"/>
              </a:rPr>
              <a:t> </a:t>
            </a:r>
            <a:r>
              <a:rPr dirty="0" sz="2800" b="1" i="1">
                <a:latin typeface="Calibri"/>
                <a:cs typeface="Calibri"/>
              </a:rPr>
              <a:t>j)+W(i,</a:t>
            </a:r>
            <a:r>
              <a:rPr dirty="0" sz="2800" spc="-70" b="1" i="1">
                <a:latin typeface="Calibri"/>
                <a:cs typeface="Calibri"/>
              </a:rPr>
              <a:t> </a:t>
            </a:r>
            <a:r>
              <a:rPr dirty="0" sz="2800" spc="-25" b="1" i="1">
                <a:latin typeface="Calibri"/>
                <a:cs typeface="Calibri"/>
              </a:rPr>
              <a:t>j);</a:t>
            </a:r>
            <a:endParaRPr sz="2800">
              <a:latin typeface="Calibri"/>
              <a:cs typeface="Calibri"/>
            </a:endParaRPr>
          </a:p>
          <a:p>
            <a:pPr marL="1320800">
              <a:lnSpc>
                <a:spcPct val="100000"/>
              </a:lnSpc>
              <a:tabLst>
                <a:tab pos="1852295" algn="l"/>
              </a:tabLst>
            </a:pPr>
            <a:r>
              <a:rPr dirty="0" sz="2800" spc="-25" b="1">
                <a:latin typeface="Calibri"/>
                <a:cs typeface="Calibri"/>
              </a:rPr>
              <a:t>If</a:t>
            </a:r>
            <a:r>
              <a:rPr dirty="0" sz="2800" b="1">
                <a:latin typeface="Calibri"/>
                <a:cs typeface="Calibri"/>
              </a:rPr>
              <a:t>	</a:t>
            </a:r>
            <a:r>
              <a:rPr dirty="0" sz="2800" b="1" i="1">
                <a:latin typeface="Calibri"/>
                <a:cs typeface="Calibri"/>
              </a:rPr>
              <a:t>t&lt;E(i,</a:t>
            </a:r>
            <a:r>
              <a:rPr dirty="0" sz="2800" spc="-50" b="1" i="1">
                <a:latin typeface="Calibri"/>
                <a:cs typeface="Calibri"/>
              </a:rPr>
              <a:t> </a:t>
            </a:r>
            <a:r>
              <a:rPr dirty="0" sz="2800" spc="-25" b="1" i="1">
                <a:latin typeface="Calibri"/>
                <a:cs typeface="Calibri"/>
              </a:rPr>
              <a:t>j)</a:t>
            </a:r>
            <a:endParaRPr sz="2800">
              <a:latin typeface="Calibri"/>
              <a:cs typeface="Calibri"/>
            </a:endParaRPr>
          </a:p>
          <a:p>
            <a:pPr marL="1320800">
              <a:lnSpc>
                <a:spcPct val="100000"/>
              </a:lnSpc>
              <a:tabLst>
                <a:tab pos="2206625" algn="l"/>
                <a:tab pos="3515360" algn="l"/>
              </a:tabLst>
            </a:pPr>
            <a:r>
              <a:rPr dirty="0" sz="2800" spc="-20" b="1" i="1">
                <a:latin typeface="Calibri"/>
                <a:cs typeface="Calibri"/>
              </a:rPr>
              <a:t>Then</a:t>
            </a:r>
            <a:r>
              <a:rPr dirty="0" sz="2800" b="1" i="1">
                <a:latin typeface="Calibri"/>
                <a:cs typeface="Calibri"/>
              </a:rPr>
              <a:t>	E(i,</a:t>
            </a:r>
            <a:r>
              <a:rPr dirty="0" sz="2800" spc="-20" b="1" i="1">
                <a:latin typeface="Calibri"/>
                <a:cs typeface="Calibri"/>
              </a:rPr>
              <a:t> j)=t;</a:t>
            </a:r>
            <a:r>
              <a:rPr dirty="0" sz="2800" b="1" i="1">
                <a:latin typeface="Calibri"/>
                <a:cs typeface="Calibri"/>
              </a:rPr>
              <a:t>	Root(i,</a:t>
            </a:r>
            <a:r>
              <a:rPr dirty="0" sz="2800" spc="-114" b="1" i="1">
                <a:latin typeface="Calibri"/>
                <a:cs typeface="Calibri"/>
              </a:rPr>
              <a:t> </a:t>
            </a:r>
            <a:r>
              <a:rPr dirty="0" sz="2800" spc="-10" b="1" i="1">
                <a:latin typeface="Calibri"/>
                <a:cs typeface="Calibri"/>
              </a:rPr>
              <a:t>j)=r;</a:t>
            </a:r>
            <a:endParaRPr sz="28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tabLst>
                <a:tab pos="1191260" algn="l"/>
                <a:tab pos="2164080" algn="l"/>
              </a:tabLst>
            </a:pPr>
            <a:r>
              <a:rPr dirty="0" sz="2800" spc="-10" b="1">
                <a:latin typeface="Calibri"/>
                <a:cs typeface="Calibri"/>
              </a:rPr>
              <a:t>Return</a:t>
            </a:r>
            <a:r>
              <a:rPr dirty="0" sz="2800" b="1">
                <a:latin typeface="Calibri"/>
                <a:cs typeface="Calibri"/>
              </a:rPr>
              <a:t>	</a:t>
            </a:r>
            <a:r>
              <a:rPr dirty="0" sz="2800" b="1" i="1">
                <a:latin typeface="Calibri"/>
                <a:cs typeface="Calibri"/>
              </a:rPr>
              <a:t>E</a:t>
            </a:r>
            <a:r>
              <a:rPr dirty="0" sz="2800" spc="-10" b="1" i="1">
                <a:latin typeface="Calibri"/>
                <a:cs typeface="Calibri"/>
              </a:rPr>
              <a:t> </a:t>
            </a:r>
            <a:r>
              <a:rPr dirty="0" sz="2800" spc="-25" b="1">
                <a:latin typeface="Calibri"/>
                <a:cs typeface="Calibri"/>
              </a:rPr>
              <a:t>and</a:t>
            </a:r>
            <a:r>
              <a:rPr dirty="0" sz="2800" b="1">
                <a:latin typeface="Calibri"/>
                <a:cs typeface="Calibri"/>
              </a:rPr>
              <a:t>	</a:t>
            </a:r>
            <a:r>
              <a:rPr dirty="0" sz="2800" spc="-20" b="1" i="1">
                <a:latin typeface="Calibri"/>
                <a:cs typeface="Calibri"/>
              </a:rPr>
              <a:t>Root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9070" y="2849067"/>
            <a:ext cx="4606925" cy="1220470"/>
          </a:xfrm>
          <a:prstGeom prst="rect"/>
        </p:spPr>
        <p:txBody>
          <a:bodyPr wrap="square" lIns="0" tIns="48895" rIns="0" bIns="0" rtlCol="0" vert="horz">
            <a:spAutoFit/>
          </a:bodyPr>
          <a:lstStyle/>
          <a:p>
            <a:pPr marL="12700" marR="5080">
              <a:lnSpc>
                <a:spcPts val="4610"/>
              </a:lnSpc>
              <a:spcBef>
                <a:spcPts val="385"/>
              </a:spcBef>
            </a:pPr>
            <a:r>
              <a:rPr dirty="0" sz="4000" spc="-45">
                <a:solidFill>
                  <a:srgbClr val="FF0000"/>
                </a:solidFill>
                <a:latin typeface="宋体"/>
                <a:cs typeface="宋体"/>
              </a:rPr>
              <a:t>思</a:t>
            </a:r>
            <a:r>
              <a:rPr dirty="0" sz="4000" spc="-45">
                <a:solidFill>
                  <a:srgbClr val="FF0000"/>
                </a:solidFill>
                <a:latin typeface="宋体"/>
                <a:cs typeface="宋体"/>
              </a:rPr>
              <a:t>考</a:t>
            </a:r>
            <a:r>
              <a:rPr dirty="0" sz="4000" spc="-45">
                <a:solidFill>
                  <a:srgbClr val="FF0000"/>
                </a:solidFill>
                <a:latin typeface="宋体"/>
                <a:cs typeface="宋体"/>
              </a:rPr>
              <a:t>：</a:t>
            </a:r>
            <a:r>
              <a:rPr dirty="0" sz="4000" spc="-45">
                <a:solidFill>
                  <a:srgbClr val="FF0000"/>
                </a:solidFill>
                <a:latin typeface="宋体"/>
                <a:cs typeface="宋体"/>
              </a:rPr>
              <a:t>优</a:t>
            </a:r>
            <a:r>
              <a:rPr dirty="0" sz="4000" spc="-45">
                <a:solidFill>
                  <a:srgbClr val="FF0000"/>
                </a:solidFill>
                <a:latin typeface="宋体"/>
                <a:cs typeface="宋体"/>
              </a:rPr>
              <a:t>化</a:t>
            </a:r>
            <a:r>
              <a:rPr dirty="0" sz="4000" spc="-45">
                <a:solidFill>
                  <a:srgbClr val="FF0000"/>
                </a:solidFill>
                <a:latin typeface="宋体"/>
                <a:cs typeface="宋体"/>
              </a:rPr>
              <a:t>解</a:t>
            </a:r>
            <a:r>
              <a:rPr dirty="0" sz="4000" spc="-45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sz="4000" spc="-45">
                <a:solidFill>
                  <a:srgbClr val="FF0000"/>
                </a:solidFill>
                <a:latin typeface="宋体"/>
                <a:cs typeface="宋体"/>
              </a:rPr>
              <a:t>构</a:t>
            </a:r>
            <a:r>
              <a:rPr dirty="0" sz="4000" spc="-50">
                <a:solidFill>
                  <a:srgbClr val="FF0000"/>
                </a:solidFill>
                <a:latin typeface="宋体"/>
                <a:cs typeface="宋体"/>
              </a:rPr>
              <a:t>造</a:t>
            </a:r>
            <a:r>
              <a:rPr dirty="0" sz="4000" spc="-40">
                <a:solidFill>
                  <a:srgbClr val="FF0000"/>
                </a:solidFill>
                <a:latin typeface="宋体"/>
                <a:cs typeface="宋体"/>
              </a:rPr>
              <a:t>算</a:t>
            </a:r>
            <a:r>
              <a:rPr dirty="0" sz="4000" spc="-50">
                <a:solidFill>
                  <a:srgbClr val="FF0000"/>
                </a:solidFill>
                <a:latin typeface="宋体"/>
                <a:cs typeface="宋体"/>
              </a:rPr>
              <a:t>法</a:t>
            </a:r>
            <a:endParaRPr sz="4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0"/>
              <a:t>本</a:t>
            </a:r>
            <a:r>
              <a:rPr dirty="0" spc="-50"/>
              <a:t>讲</a:t>
            </a:r>
            <a:r>
              <a:rPr dirty="0" spc="-45"/>
              <a:t>内容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40335" rIns="0" bIns="0" rtlCol="0" vert="horz">
            <a:spAutoFit/>
          </a:bodyPr>
          <a:lstStyle/>
          <a:p>
            <a:pPr lvl="1" marL="1193800" indent="-1067435">
              <a:lnSpc>
                <a:spcPct val="100000"/>
              </a:lnSpc>
              <a:spcBef>
                <a:spcPts val="1105"/>
              </a:spcBef>
              <a:buAutoNum type="arabicPeriod"/>
              <a:tabLst>
                <a:tab pos="1193800" algn="l"/>
                <a:tab pos="1194435" algn="l"/>
              </a:tabLst>
            </a:pPr>
            <a:r>
              <a:rPr dirty="0" sz="4200" spc="-10">
                <a:latin typeface="宋体"/>
                <a:cs typeface="宋体"/>
              </a:rPr>
              <a:t>动态规划的原理</a:t>
            </a:r>
            <a:endParaRPr sz="4200">
              <a:latin typeface="宋体"/>
              <a:cs typeface="宋体"/>
            </a:endParaRPr>
          </a:p>
          <a:p>
            <a:pPr lvl="1" marL="1200150" indent="-1073785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1200785" algn="l"/>
              </a:tabLst>
            </a:pPr>
            <a:r>
              <a:rPr dirty="0" sz="4200" spc="-45" b="1">
                <a:latin typeface="宋体"/>
                <a:cs typeface="宋体"/>
              </a:rPr>
              <a:t>矩</a:t>
            </a:r>
            <a:r>
              <a:rPr dirty="0" sz="4200" spc="-45" b="1">
                <a:latin typeface="宋体"/>
                <a:cs typeface="宋体"/>
              </a:rPr>
              <a:t>阵</a:t>
            </a:r>
            <a:r>
              <a:rPr dirty="0" sz="4200" spc="-45" b="1">
                <a:latin typeface="宋体"/>
                <a:cs typeface="宋体"/>
              </a:rPr>
              <a:t>乘</a:t>
            </a:r>
            <a:r>
              <a:rPr dirty="0" sz="4200" spc="-45" b="1">
                <a:latin typeface="宋体"/>
                <a:cs typeface="宋体"/>
              </a:rPr>
              <a:t>法</a:t>
            </a:r>
            <a:r>
              <a:rPr dirty="0" sz="4200" spc="-45" b="1">
                <a:latin typeface="宋体"/>
                <a:cs typeface="宋体"/>
              </a:rPr>
              <a:t>问</a:t>
            </a:r>
            <a:r>
              <a:rPr dirty="0" sz="4200" spc="-50" b="1">
                <a:latin typeface="宋体"/>
                <a:cs typeface="宋体"/>
              </a:rPr>
              <a:t>题</a:t>
            </a:r>
            <a:endParaRPr sz="4200">
              <a:latin typeface="宋体"/>
              <a:cs typeface="宋体"/>
            </a:endParaRPr>
          </a:p>
          <a:p>
            <a:pPr lvl="1" marL="1193800" indent="-1067435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1194435" algn="l"/>
              </a:tabLst>
            </a:pPr>
            <a:r>
              <a:rPr dirty="0" sz="4200" spc="-10">
                <a:latin typeface="宋体"/>
                <a:cs typeface="宋体"/>
              </a:rPr>
              <a:t>最长公共子序列问题</a:t>
            </a:r>
            <a:endParaRPr sz="4200">
              <a:latin typeface="宋体"/>
              <a:cs typeface="宋体"/>
            </a:endParaRPr>
          </a:p>
          <a:p>
            <a:pPr lvl="1" marL="1079500" indent="-1067435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1080135" algn="l"/>
              </a:tabLst>
            </a:pPr>
            <a:r>
              <a:rPr dirty="0" sz="4200" spc="-10">
                <a:latin typeface="宋体"/>
                <a:cs typeface="宋体"/>
              </a:rPr>
              <a:t>0-1</a:t>
            </a:r>
            <a:r>
              <a:rPr dirty="0" sz="4200" spc="-20">
                <a:latin typeface="宋体"/>
                <a:cs typeface="宋体"/>
              </a:rPr>
              <a:t>背包问题</a:t>
            </a:r>
            <a:endParaRPr sz="4200">
              <a:latin typeface="宋体"/>
              <a:cs typeface="宋体"/>
            </a:endParaRPr>
          </a:p>
          <a:p>
            <a:pPr lvl="1" marL="1079500" indent="-1067435">
              <a:lnSpc>
                <a:spcPct val="100000"/>
              </a:lnSpc>
              <a:spcBef>
                <a:spcPts val="1005"/>
              </a:spcBef>
              <a:buAutoNum type="arabicPeriod"/>
              <a:tabLst>
                <a:tab pos="1080135" algn="l"/>
              </a:tabLst>
            </a:pPr>
            <a:r>
              <a:rPr dirty="0" sz="4200" spc="-10">
                <a:latin typeface="宋体"/>
                <a:cs typeface="宋体"/>
              </a:rPr>
              <a:t>最优二分搜索树</a:t>
            </a:r>
            <a:endParaRPr sz="4200">
              <a:latin typeface="宋体"/>
              <a:cs typeface="宋体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521200" y="6431686"/>
            <a:ext cx="101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Times New Roman"/>
                <a:cs typeface="Times New Roman"/>
              </a:rPr>
              <a:t>7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576" y="1955292"/>
            <a:ext cx="155447" cy="15544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3585" y="1788010"/>
            <a:ext cx="1075249" cy="462468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2282951" y="1549908"/>
            <a:ext cx="5354320" cy="1051560"/>
            <a:chOff x="2282951" y="1549908"/>
            <a:chExt cx="5354320" cy="105156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0894" y="1905489"/>
              <a:ext cx="288546" cy="25641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2951" y="1580388"/>
              <a:ext cx="905256" cy="101193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9191" y="1909572"/>
              <a:ext cx="569976" cy="69189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40151" y="1580388"/>
              <a:ext cx="714755" cy="101193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1987" y="1580388"/>
              <a:ext cx="905256" cy="101193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48227" y="1909572"/>
              <a:ext cx="569976" cy="69189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09187" y="1580388"/>
              <a:ext cx="714756" cy="101193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7787" y="1580388"/>
              <a:ext cx="943356" cy="101193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0687" y="1580388"/>
              <a:ext cx="714756" cy="101193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2523" y="1580388"/>
              <a:ext cx="905255" cy="101193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88763" y="1909572"/>
              <a:ext cx="586739" cy="69189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66487" y="1580388"/>
              <a:ext cx="975360" cy="101193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9991" y="1580388"/>
              <a:ext cx="905256" cy="101193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66231" y="1909572"/>
              <a:ext cx="502920" cy="69189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60136" y="1549908"/>
              <a:ext cx="1976627" cy="1011936"/>
            </a:xfrm>
            <a:prstGeom prst="rect">
              <a:avLst/>
            </a:prstGeom>
          </p:spPr>
        </p:pic>
      </p:grpSp>
      <p:pic>
        <p:nvPicPr>
          <p:cNvPr id="20" name="object 2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576" y="2613660"/>
            <a:ext cx="155447" cy="155448"/>
          </a:xfrm>
          <a:prstGeom prst="rect">
            <a:avLst/>
          </a:prstGeom>
        </p:spPr>
      </p:pic>
      <p:grpSp>
        <p:nvGrpSpPr>
          <p:cNvPr id="21" name="object 21" descr=""/>
          <p:cNvGrpSpPr/>
          <p:nvPr/>
        </p:nvGrpSpPr>
        <p:grpSpPr>
          <a:xfrm>
            <a:off x="417576" y="2208276"/>
            <a:ext cx="8403590" cy="2365375"/>
            <a:chOff x="417576" y="2208276"/>
            <a:chExt cx="8403590" cy="2365375"/>
          </a:xfrm>
        </p:grpSpPr>
        <p:pic>
          <p:nvPicPr>
            <p:cNvPr id="22" name="object 2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6176" y="2208276"/>
              <a:ext cx="2915412" cy="1011936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61131" y="2238756"/>
              <a:ext cx="905256" cy="1011936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57371" y="2545080"/>
              <a:ext cx="568451" cy="691896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16808" y="2231136"/>
              <a:ext cx="853439" cy="1011936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9791" y="2238756"/>
              <a:ext cx="905256" cy="1011936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66031" y="2545080"/>
              <a:ext cx="568451" cy="691896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25467" y="2231136"/>
              <a:ext cx="851915" cy="1011936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76928" y="2238756"/>
              <a:ext cx="941831" cy="1011936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18304" y="2231136"/>
              <a:ext cx="851915" cy="1011936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69764" y="2238756"/>
              <a:ext cx="905256" cy="1011936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66004" y="2545080"/>
              <a:ext cx="591312" cy="691896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48299" y="2208276"/>
              <a:ext cx="3372611" cy="1011936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6176" y="2756916"/>
              <a:ext cx="1059180" cy="1011936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7576" y="3531108"/>
              <a:ext cx="3811524" cy="101193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28643" y="3561588"/>
              <a:ext cx="726948" cy="1011936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55135" y="3531108"/>
              <a:ext cx="1976627" cy="1011936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31308" y="3561588"/>
              <a:ext cx="982980" cy="1011936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513831" y="3531108"/>
              <a:ext cx="2894075" cy="1011936"/>
            </a:xfrm>
            <a:prstGeom prst="rect">
              <a:avLst/>
            </a:prstGeom>
          </p:spPr>
        </p:pic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2966973" y="249377"/>
            <a:ext cx="282956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5">
                <a:latin typeface="宋体"/>
                <a:cs typeface="宋体"/>
              </a:rPr>
              <a:t>问</a:t>
            </a:r>
            <a:r>
              <a:rPr dirty="0" spc="-45">
                <a:latin typeface="宋体"/>
                <a:cs typeface="宋体"/>
              </a:rPr>
              <a:t>题</a:t>
            </a:r>
            <a:r>
              <a:rPr dirty="0" spc="-45">
                <a:latin typeface="宋体"/>
                <a:cs typeface="宋体"/>
              </a:rPr>
              <a:t>的</a:t>
            </a:r>
            <a:r>
              <a:rPr dirty="0" spc="-45">
                <a:latin typeface="宋体"/>
                <a:cs typeface="宋体"/>
              </a:rPr>
              <a:t>定</a:t>
            </a:r>
            <a:r>
              <a:rPr dirty="0" spc="-50">
                <a:latin typeface="宋体"/>
                <a:cs typeface="宋体"/>
              </a:rPr>
              <a:t>义</a:t>
            </a:r>
          </a:p>
        </p:txBody>
      </p:sp>
      <p:grpSp>
        <p:nvGrpSpPr>
          <p:cNvPr id="41" name="object 41" descr=""/>
          <p:cNvGrpSpPr/>
          <p:nvPr/>
        </p:nvGrpSpPr>
        <p:grpSpPr>
          <a:xfrm>
            <a:off x="417576" y="4628388"/>
            <a:ext cx="8028940" cy="1591310"/>
            <a:chOff x="417576" y="4628388"/>
            <a:chExt cx="8028940" cy="1591310"/>
          </a:xfrm>
        </p:grpSpPr>
        <p:pic>
          <p:nvPicPr>
            <p:cNvPr id="42" name="object 42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7576" y="4628388"/>
              <a:ext cx="1059180" cy="1011936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76300" y="4658868"/>
              <a:ext cx="905256" cy="1011936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81100" y="4628388"/>
              <a:ext cx="1059180" cy="1011936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39823" y="4658868"/>
              <a:ext cx="829056" cy="1011936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868423" y="4651248"/>
              <a:ext cx="853439" cy="1011935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121408" y="4658868"/>
              <a:ext cx="829056" cy="1011936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350008" y="4628388"/>
              <a:ext cx="1976627" cy="1011936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26179" y="4658868"/>
              <a:ext cx="905255" cy="1011936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30979" y="4628388"/>
              <a:ext cx="1059179" cy="1011936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489704" y="4658868"/>
              <a:ext cx="829055" cy="1011936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718304" y="4651248"/>
              <a:ext cx="853439" cy="1011935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971287" y="4658868"/>
              <a:ext cx="778763" cy="1011936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149596" y="4628388"/>
              <a:ext cx="2435352" cy="1011936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984492" y="4658868"/>
              <a:ext cx="905255" cy="1011936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289292" y="4651248"/>
              <a:ext cx="851916" cy="1011935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540752" y="4658868"/>
              <a:ext cx="905255" cy="1011936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17576" y="5177028"/>
              <a:ext cx="2435352" cy="1011936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252471" y="5207508"/>
              <a:ext cx="1083564" cy="1011936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735580" y="5207508"/>
              <a:ext cx="1235964" cy="1011936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371087" y="5207508"/>
              <a:ext cx="752856" cy="1011936"/>
            </a:xfrm>
            <a:prstGeom prst="rect">
              <a:avLst/>
            </a:prstGeom>
          </p:spPr>
        </p:pic>
      </p:grpSp>
      <p:sp>
        <p:nvSpPr>
          <p:cNvPr id="62" name="object 62" descr=""/>
          <p:cNvSpPr txBox="1"/>
          <p:nvPr/>
        </p:nvSpPr>
        <p:spPr>
          <a:xfrm>
            <a:off x="345440" y="1618445"/>
            <a:ext cx="8218805" cy="4283075"/>
          </a:xfrm>
          <a:prstGeom prst="rect">
            <a:avLst/>
          </a:prstGeom>
        </p:spPr>
        <p:txBody>
          <a:bodyPr wrap="square" lIns="0" tIns="93345" rIns="0" bIns="0" rtlCol="0" vert="horz">
            <a:spAutoFit/>
          </a:bodyPr>
          <a:lstStyle/>
          <a:p>
            <a:pPr marL="583565" indent="-532765">
              <a:lnSpc>
                <a:spcPct val="100000"/>
              </a:lnSpc>
              <a:spcBef>
                <a:spcPts val="735"/>
              </a:spcBef>
              <a:buFont typeface="Times New Roman"/>
              <a:buChar char="•"/>
              <a:tabLst>
                <a:tab pos="583565" algn="l"/>
                <a:tab pos="584200" algn="l"/>
                <a:tab pos="5208270" algn="l"/>
              </a:tabLst>
            </a:pPr>
            <a:r>
              <a:rPr dirty="0" sz="3600" spc="-40" b="1">
                <a:latin typeface="宋体"/>
                <a:cs typeface="宋体"/>
              </a:rPr>
              <a:t>输</a:t>
            </a:r>
            <a:r>
              <a:rPr dirty="0" sz="3600" spc="-40" b="1">
                <a:latin typeface="宋体"/>
                <a:cs typeface="宋体"/>
              </a:rPr>
              <a:t>入</a:t>
            </a:r>
            <a:r>
              <a:rPr dirty="0" sz="3600" b="1">
                <a:latin typeface="宋体"/>
                <a:cs typeface="宋体"/>
              </a:rPr>
              <a:t>：</a:t>
            </a:r>
            <a:r>
              <a:rPr dirty="0" sz="3600" b="1">
                <a:latin typeface="Times New Roman"/>
                <a:cs typeface="Times New Roman"/>
              </a:rPr>
              <a:t>&lt;</a:t>
            </a:r>
            <a:r>
              <a:rPr dirty="0" sz="3600" b="1" i="1">
                <a:latin typeface="Times New Roman"/>
                <a:cs typeface="Times New Roman"/>
              </a:rPr>
              <a:t>A</a:t>
            </a:r>
            <a:r>
              <a:rPr dirty="0" baseline="-24305" sz="3600" b="1" i="1">
                <a:latin typeface="Times New Roman"/>
                <a:cs typeface="Times New Roman"/>
              </a:rPr>
              <a:t>1</a:t>
            </a:r>
            <a:r>
              <a:rPr dirty="0" sz="3600" b="1" i="1">
                <a:latin typeface="Times New Roman"/>
                <a:cs typeface="Times New Roman"/>
              </a:rPr>
              <a:t>,</a:t>
            </a:r>
            <a:r>
              <a:rPr dirty="0" sz="3600" spc="-150" b="1" i="1">
                <a:latin typeface="Times New Roman"/>
                <a:cs typeface="Times New Roman"/>
              </a:rPr>
              <a:t> </a:t>
            </a:r>
            <a:r>
              <a:rPr dirty="0" sz="3600" b="1" i="1">
                <a:latin typeface="Times New Roman"/>
                <a:cs typeface="Times New Roman"/>
              </a:rPr>
              <a:t>A</a:t>
            </a:r>
            <a:r>
              <a:rPr dirty="0" baseline="-24305" sz="3600" b="1" i="1">
                <a:latin typeface="Times New Roman"/>
                <a:cs typeface="Times New Roman"/>
              </a:rPr>
              <a:t>2</a:t>
            </a:r>
            <a:r>
              <a:rPr dirty="0" sz="3600" b="1" i="1">
                <a:latin typeface="Times New Roman"/>
                <a:cs typeface="Times New Roman"/>
              </a:rPr>
              <a:t>,</a:t>
            </a:r>
            <a:r>
              <a:rPr dirty="0" sz="3600" spc="-15" b="1" i="1">
                <a:latin typeface="Times New Roman"/>
                <a:cs typeface="Times New Roman"/>
              </a:rPr>
              <a:t> </a:t>
            </a:r>
            <a:r>
              <a:rPr dirty="0" sz="3600" b="1" i="1">
                <a:latin typeface="Times New Roman"/>
                <a:cs typeface="Times New Roman"/>
              </a:rPr>
              <a:t>...,</a:t>
            </a:r>
            <a:r>
              <a:rPr dirty="0" sz="3600" spc="-145" b="1" i="1">
                <a:latin typeface="Times New Roman"/>
                <a:cs typeface="Times New Roman"/>
              </a:rPr>
              <a:t> </a:t>
            </a:r>
            <a:r>
              <a:rPr dirty="0" sz="3600" spc="-20" b="1" i="1">
                <a:latin typeface="Times New Roman"/>
                <a:cs typeface="Times New Roman"/>
              </a:rPr>
              <a:t>A</a:t>
            </a:r>
            <a:r>
              <a:rPr dirty="0" baseline="-24305" sz="3600" spc="-30" b="1" i="1">
                <a:latin typeface="Times New Roman"/>
                <a:cs typeface="Times New Roman"/>
              </a:rPr>
              <a:t>n</a:t>
            </a:r>
            <a:r>
              <a:rPr dirty="0" sz="3600" spc="-20" b="1">
                <a:latin typeface="Times New Roman"/>
                <a:cs typeface="Times New Roman"/>
              </a:rPr>
              <a:t>&gt;,</a:t>
            </a:r>
            <a:r>
              <a:rPr dirty="0" sz="3600" b="1">
                <a:latin typeface="Times New Roman"/>
                <a:cs typeface="Times New Roman"/>
              </a:rPr>
              <a:t>	</a:t>
            </a:r>
            <a:r>
              <a:rPr dirty="0" sz="3600" b="1" i="1">
                <a:latin typeface="Times New Roman"/>
                <a:cs typeface="Times New Roman"/>
              </a:rPr>
              <a:t>A</a:t>
            </a:r>
            <a:r>
              <a:rPr dirty="0" baseline="-24305" sz="3600" b="1" i="1">
                <a:latin typeface="Times New Roman"/>
                <a:cs typeface="Times New Roman"/>
              </a:rPr>
              <a:t>i</a:t>
            </a:r>
            <a:r>
              <a:rPr dirty="0" sz="3600" spc="-40" b="1">
                <a:latin typeface="宋体"/>
                <a:cs typeface="宋体"/>
              </a:rPr>
              <a:t>是</a:t>
            </a:r>
            <a:r>
              <a:rPr dirty="0" sz="3600" spc="-40" b="1">
                <a:latin typeface="宋体"/>
                <a:cs typeface="宋体"/>
              </a:rPr>
              <a:t>矩</a:t>
            </a:r>
            <a:r>
              <a:rPr dirty="0" sz="3600" spc="-50" b="1">
                <a:latin typeface="宋体"/>
                <a:cs typeface="宋体"/>
              </a:rPr>
              <a:t>阵</a:t>
            </a:r>
            <a:endParaRPr sz="3600">
              <a:latin typeface="宋体"/>
              <a:cs typeface="宋体"/>
            </a:endParaRPr>
          </a:p>
          <a:p>
            <a:pPr marL="583565" marR="55880" indent="-532765">
              <a:lnSpc>
                <a:spcPts val="4320"/>
              </a:lnSpc>
              <a:spcBef>
                <a:spcPts val="1010"/>
              </a:spcBef>
              <a:buFont typeface="Times New Roman"/>
              <a:buChar char="•"/>
              <a:tabLst>
                <a:tab pos="583565" algn="l"/>
                <a:tab pos="584200" algn="l"/>
              </a:tabLst>
            </a:pPr>
            <a:r>
              <a:rPr dirty="0" sz="3600" spc="-5" b="1">
                <a:latin typeface="宋体"/>
                <a:cs typeface="宋体"/>
              </a:rPr>
              <a:t>输出：计算</a:t>
            </a:r>
            <a:r>
              <a:rPr dirty="0" sz="3600" spc="-40" b="1" i="1">
                <a:latin typeface="Times New Roman"/>
                <a:cs typeface="Times New Roman"/>
              </a:rPr>
              <a:t>A</a:t>
            </a:r>
            <a:r>
              <a:rPr dirty="0" baseline="-20833" sz="3600" spc="-60" b="1" i="1">
                <a:latin typeface="Times New Roman"/>
                <a:cs typeface="Times New Roman"/>
              </a:rPr>
              <a:t>1</a:t>
            </a:r>
            <a:r>
              <a:rPr dirty="0" sz="3800" spc="-40" b="1" i="1">
                <a:latin typeface="Symbol"/>
                <a:cs typeface="Symbol"/>
              </a:rPr>
              <a:t></a:t>
            </a:r>
            <a:r>
              <a:rPr dirty="0" sz="3600" spc="-40" b="1" i="1">
                <a:latin typeface="Times New Roman"/>
                <a:cs typeface="Times New Roman"/>
              </a:rPr>
              <a:t>A</a:t>
            </a:r>
            <a:r>
              <a:rPr dirty="0" baseline="-20833" sz="3600" spc="-60" b="1" i="1">
                <a:latin typeface="Times New Roman"/>
                <a:cs typeface="Times New Roman"/>
              </a:rPr>
              <a:t>2</a:t>
            </a:r>
            <a:r>
              <a:rPr dirty="0" sz="3800" spc="-40" b="1" i="1">
                <a:latin typeface="Symbol"/>
                <a:cs typeface="Symbol"/>
              </a:rPr>
              <a:t></a:t>
            </a:r>
            <a:r>
              <a:rPr dirty="0" sz="3600" spc="-40" b="1" i="1">
                <a:latin typeface="Times New Roman"/>
                <a:cs typeface="Times New Roman"/>
              </a:rPr>
              <a:t>...</a:t>
            </a:r>
            <a:r>
              <a:rPr dirty="0" sz="3800" spc="-40" b="1" i="1">
                <a:latin typeface="Symbol"/>
                <a:cs typeface="Symbol"/>
              </a:rPr>
              <a:t></a:t>
            </a:r>
            <a:r>
              <a:rPr dirty="0" sz="3600" spc="-40" b="1" i="1">
                <a:latin typeface="Times New Roman"/>
                <a:cs typeface="Times New Roman"/>
              </a:rPr>
              <a:t>A</a:t>
            </a:r>
            <a:r>
              <a:rPr dirty="0" baseline="-20833" sz="3600" spc="-60" b="1" i="1">
                <a:latin typeface="Times New Roman"/>
                <a:cs typeface="Times New Roman"/>
              </a:rPr>
              <a:t>n</a:t>
            </a:r>
            <a:r>
              <a:rPr dirty="0" sz="3600" spc="-20" b="1">
                <a:latin typeface="宋体"/>
                <a:cs typeface="宋体"/>
              </a:rPr>
              <a:t>的最小代价方</a:t>
            </a:r>
            <a:r>
              <a:rPr dirty="0" sz="3600" spc="-50" b="1">
                <a:latin typeface="宋体"/>
                <a:cs typeface="宋体"/>
              </a:rPr>
              <a:t>法</a:t>
            </a:r>
            <a:endParaRPr sz="3600">
              <a:latin typeface="宋体"/>
              <a:cs typeface="宋体"/>
            </a:endParaRPr>
          </a:p>
          <a:p>
            <a:pPr marL="355600">
              <a:lnSpc>
                <a:spcPct val="100000"/>
              </a:lnSpc>
              <a:spcBef>
                <a:spcPts val="1635"/>
              </a:spcBef>
              <a:tabLst>
                <a:tab pos="5452745" algn="l"/>
              </a:tabLst>
            </a:pP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矩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阵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乘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法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代</a:t>
            </a:r>
            <a:r>
              <a:rPr dirty="0" sz="3600" spc="-30" b="1">
                <a:solidFill>
                  <a:srgbClr val="FF0000"/>
                </a:solidFill>
                <a:latin typeface="宋体"/>
                <a:cs typeface="宋体"/>
              </a:rPr>
              <a:t>价</a:t>
            </a:r>
            <a:r>
              <a:rPr dirty="0" sz="3600" spc="-10" b="1">
                <a:solidFill>
                  <a:srgbClr val="FF0000"/>
                </a:solidFill>
                <a:latin typeface="Times New Roman"/>
                <a:cs typeface="Times New Roman"/>
              </a:rPr>
              <a:t>/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复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杂</a:t>
            </a:r>
            <a:r>
              <a:rPr dirty="0" sz="3600" spc="-30" b="1">
                <a:solidFill>
                  <a:srgbClr val="FF0000"/>
                </a:solidFill>
                <a:latin typeface="宋体"/>
                <a:cs typeface="宋体"/>
              </a:rPr>
              <a:t>性</a:t>
            </a:r>
            <a:r>
              <a:rPr dirty="0" sz="3600" spc="-50" b="1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dirty="0" sz="3600" b="1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乘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法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次</a:t>
            </a:r>
            <a:r>
              <a:rPr dirty="0" sz="3600" spc="-50" b="1">
                <a:solidFill>
                  <a:srgbClr val="FF0000"/>
                </a:solidFill>
                <a:latin typeface="宋体"/>
                <a:cs typeface="宋体"/>
              </a:rPr>
              <a:t>数</a:t>
            </a:r>
            <a:endParaRPr sz="36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3450">
              <a:latin typeface="宋体"/>
              <a:cs typeface="宋体"/>
            </a:endParaRPr>
          </a:p>
          <a:p>
            <a:pPr marL="355600" marR="425450">
              <a:lnSpc>
                <a:spcPts val="4320"/>
              </a:lnSpc>
            </a:pP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若</a:t>
            </a:r>
            <a:r>
              <a:rPr dirty="0" sz="3600" spc="-10" b="1" i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3600" spc="-30" b="1">
                <a:solidFill>
                  <a:srgbClr val="FF0000"/>
                </a:solidFill>
                <a:latin typeface="宋体"/>
                <a:cs typeface="宋体"/>
              </a:rPr>
              <a:t>是</a:t>
            </a:r>
            <a:r>
              <a:rPr dirty="0" sz="3600" spc="-45" b="1" i="1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dirty="0" sz="3800" spc="-45" b="1" i="1">
                <a:solidFill>
                  <a:srgbClr val="FF0000"/>
                </a:solidFill>
                <a:latin typeface="Symbol"/>
                <a:cs typeface="Symbol"/>
              </a:rPr>
              <a:t></a:t>
            </a:r>
            <a:r>
              <a:rPr dirty="0" sz="3600" spc="-45" b="1" i="1">
                <a:solidFill>
                  <a:srgbClr val="FF0000"/>
                </a:solidFill>
                <a:latin typeface="Times New Roman"/>
                <a:cs typeface="Times New Roman"/>
              </a:rPr>
              <a:t>q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矩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阵</a:t>
            </a:r>
            <a:r>
              <a:rPr dirty="0" sz="3600" spc="-25" b="1">
                <a:solidFill>
                  <a:srgbClr val="FF0000"/>
                </a:solidFill>
                <a:latin typeface="宋体"/>
                <a:cs typeface="宋体"/>
              </a:rPr>
              <a:t>，</a:t>
            </a:r>
            <a:r>
              <a:rPr dirty="0" sz="3600" spc="-25" b="1" i="1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是</a:t>
            </a:r>
            <a:r>
              <a:rPr dirty="0" sz="3600" spc="-45" b="1" i="1">
                <a:solidFill>
                  <a:srgbClr val="FF0000"/>
                </a:solidFill>
                <a:latin typeface="Times New Roman"/>
                <a:cs typeface="Times New Roman"/>
              </a:rPr>
              <a:t>q</a:t>
            </a:r>
            <a:r>
              <a:rPr dirty="0" sz="3800" spc="-45" b="1" i="1">
                <a:solidFill>
                  <a:srgbClr val="FF0000"/>
                </a:solidFill>
                <a:latin typeface="Symbol"/>
                <a:cs typeface="Symbol"/>
              </a:rPr>
              <a:t></a:t>
            </a:r>
            <a:r>
              <a:rPr dirty="0" sz="3600" spc="-45" b="1" i="1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矩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阵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，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则</a:t>
            </a:r>
            <a:r>
              <a:rPr dirty="0" sz="3600" spc="-25" b="1" i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3800" spc="-25" b="1" i="1">
                <a:solidFill>
                  <a:srgbClr val="FF0000"/>
                </a:solidFill>
                <a:latin typeface="Symbol"/>
                <a:cs typeface="Symbol"/>
              </a:rPr>
              <a:t></a:t>
            </a:r>
            <a:r>
              <a:rPr dirty="0" sz="3600" spc="-25" b="1" i="1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代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价</a:t>
            </a:r>
            <a:r>
              <a:rPr dirty="0" sz="3600" spc="-35" b="1">
                <a:solidFill>
                  <a:srgbClr val="FF0000"/>
                </a:solidFill>
                <a:latin typeface="宋体"/>
                <a:cs typeface="宋体"/>
              </a:rPr>
              <a:t>是</a:t>
            </a:r>
            <a:r>
              <a:rPr dirty="0" sz="3600" spc="-10" b="1" i="1">
                <a:solidFill>
                  <a:srgbClr val="FF0000"/>
                </a:solidFill>
                <a:latin typeface="Times New Roman"/>
                <a:cs typeface="Times New Roman"/>
              </a:rPr>
              <a:t>O(pqr)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32816" y="1357883"/>
            <a:ext cx="8368665" cy="5113020"/>
            <a:chOff x="432816" y="1357883"/>
            <a:chExt cx="8368665" cy="5113020"/>
          </a:xfrm>
        </p:grpSpPr>
        <p:sp>
          <p:nvSpPr>
            <p:cNvPr id="3" name="object 3" descr=""/>
            <p:cNvSpPr/>
            <p:nvPr/>
          </p:nvSpPr>
          <p:spPr>
            <a:xfrm>
              <a:off x="603961" y="1484312"/>
              <a:ext cx="8197215" cy="4968875"/>
            </a:xfrm>
            <a:custGeom>
              <a:avLst/>
              <a:gdLst/>
              <a:ahLst/>
              <a:cxnLst/>
              <a:rect l="l" t="t" r="r" b="b"/>
              <a:pathLst>
                <a:path w="8197215" h="4968875">
                  <a:moveTo>
                    <a:pt x="8197088" y="0"/>
                  </a:moveTo>
                  <a:lnTo>
                    <a:pt x="0" y="0"/>
                  </a:lnTo>
                  <a:lnTo>
                    <a:pt x="0" y="4968875"/>
                  </a:lnTo>
                  <a:lnTo>
                    <a:pt x="8197088" y="4968875"/>
                  </a:lnTo>
                  <a:lnTo>
                    <a:pt x="81970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816" y="1434083"/>
              <a:ext cx="717804" cy="93726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880" y="1357883"/>
              <a:ext cx="4270248" cy="10119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972" y="2090927"/>
              <a:ext cx="699516" cy="83515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7883" y="2026919"/>
              <a:ext cx="4209288" cy="89916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3772" y="2026919"/>
              <a:ext cx="941831" cy="89916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972" y="2676144"/>
              <a:ext cx="699516" cy="83515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7883" y="2612136"/>
              <a:ext cx="7065264" cy="89916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89747" y="2638044"/>
              <a:ext cx="669035" cy="89916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2683" y="3197351"/>
              <a:ext cx="1350264" cy="89916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79548" y="3223260"/>
              <a:ext cx="635507" cy="89915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4348" y="3197351"/>
              <a:ext cx="941831" cy="89916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92780" y="3223260"/>
              <a:ext cx="827532" cy="89915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67683" y="3514344"/>
              <a:ext cx="507491" cy="61569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22548" y="3215639"/>
              <a:ext cx="758951" cy="89916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48100" y="3223260"/>
              <a:ext cx="827531" cy="899159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23004" y="3514344"/>
              <a:ext cx="505968" cy="61569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76344" y="3215639"/>
              <a:ext cx="757427" cy="89916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00372" y="3223260"/>
              <a:ext cx="827531" cy="89915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75275" y="3514344"/>
              <a:ext cx="507491" cy="615696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30139" y="3215639"/>
              <a:ext cx="757427" cy="89916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54168" y="3223260"/>
              <a:ext cx="826008" cy="899159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27548" y="3514344"/>
              <a:ext cx="507491" cy="615696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82412" y="3197351"/>
              <a:ext cx="940308" cy="89916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86683" y="3808476"/>
              <a:ext cx="765047" cy="89916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18332" y="3782567"/>
              <a:ext cx="941832" cy="89916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26763" y="3808476"/>
              <a:ext cx="827532" cy="89916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01668" y="4099560"/>
              <a:ext cx="507491" cy="615695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56531" y="3800855"/>
              <a:ext cx="758951" cy="899159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82083" y="3808476"/>
              <a:ext cx="963167" cy="89916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92624" y="4099560"/>
              <a:ext cx="507491" cy="615695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47487" y="3800855"/>
              <a:ext cx="757427" cy="899159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71516" y="3808476"/>
              <a:ext cx="961643" cy="899160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780531" y="4099560"/>
              <a:ext cx="505967" cy="61569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33872" y="3800855"/>
              <a:ext cx="757427" cy="899159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7900" y="3808476"/>
              <a:ext cx="827531" cy="89916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32804" y="4099560"/>
              <a:ext cx="507492" cy="615695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87668" y="3808476"/>
              <a:ext cx="937260" cy="89916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86683" y="4393691"/>
              <a:ext cx="765047" cy="89916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18332" y="4367783"/>
              <a:ext cx="941832" cy="899159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26763" y="4393691"/>
              <a:ext cx="963167" cy="899160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37304" y="4684775"/>
              <a:ext cx="507491" cy="615696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92168" y="4386072"/>
              <a:ext cx="758951" cy="899159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17719" y="4393691"/>
              <a:ext cx="827531" cy="899160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92624" y="4684775"/>
              <a:ext cx="507491" cy="615696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047487" y="4393691"/>
              <a:ext cx="667512" cy="899160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81600" y="4386072"/>
              <a:ext cx="757427" cy="899159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05627" y="4393691"/>
              <a:ext cx="961644" cy="899160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14644" y="4684775"/>
              <a:ext cx="507491" cy="615696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69507" y="4386072"/>
              <a:ext cx="757428" cy="899159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93536" y="4393691"/>
              <a:ext cx="827532" cy="899160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568439" y="4684775"/>
              <a:ext cx="505968" cy="615696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621780" y="4367783"/>
              <a:ext cx="941831" cy="899159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30211" y="4393691"/>
              <a:ext cx="667511" cy="899160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913375" y="4974336"/>
              <a:ext cx="941831" cy="899160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86683" y="5564124"/>
              <a:ext cx="765047" cy="899160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621023" y="5564124"/>
              <a:ext cx="669036" cy="899160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56660" y="5538216"/>
              <a:ext cx="941832" cy="899159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5092" y="5564124"/>
              <a:ext cx="827532" cy="899160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39995" y="5855207"/>
              <a:ext cx="507491" cy="615695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94860" y="5556504"/>
              <a:ext cx="758951" cy="899159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20412" y="5564124"/>
              <a:ext cx="827532" cy="899160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95316" y="5855207"/>
              <a:ext cx="507491" cy="615695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250180" y="5538216"/>
              <a:ext cx="941831" cy="899159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58612" y="5556504"/>
              <a:ext cx="757427" cy="899159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82639" y="5564124"/>
              <a:ext cx="826008" cy="899160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56019" y="5855207"/>
              <a:ext cx="507492" cy="615695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10883" y="5564124"/>
              <a:ext cx="667512" cy="899160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44995" y="5556504"/>
              <a:ext cx="757427" cy="899159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69024" y="5564124"/>
              <a:ext cx="827531" cy="899160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43927" y="5855207"/>
              <a:ext cx="507492" cy="615695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98792" y="5564124"/>
              <a:ext cx="667511" cy="899160"/>
            </a:xfrm>
            <a:prstGeom prst="rect">
              <a:avLst/>
            </a:prstGeom>
          </p:spPr>
        </p:pic>
      </p:grpSp>
      <p:sp>
        <p:nvSpPr>
          <p:cNvPr id="75" name="object 75" descr=""/>
          <p:cNvSpPr txBox="1"/>
          <p:nvPr/>
        </p:nvSpPr>
        <p:spPr>
          <a:xfrm>
            <a:off x="670153" y="1395676"/>
            <a:ext cx="7672070" cy="4785360"/>
          </a:xfrm>
          <a:prstGeom prst="rect">
            <a:avLst/>
          </a:prstGeom>
        </p:spPr>
        <p:txBody>
          <a:bodyPr wrap="square" lIns="0" tIns="123825" rIns="0" bIns="0" rtlCol="0" vert="horz">
            <a:spAutoFit/>
          </a:bodyPr>
          <a:lstStyle/>
          <a:p>
            <a:pPr marL="558165" indent="-532765">
              <a:lnSpc>
                <a:spcPct val="100000"/>
              </a:lnSpc>
              <a:spcBef>
                <a:spcPts val="975"/>
              </a:spcBef>
              <a:buFont typeface="Times New Roman"/>
              <a:buChar char="•"/>
              <a:tabLst>
                <a:tab pos="558165" algn="l"/>
                <a:tab pos="558800" algn="l"/>
              </a:tabLst>
            </a:pPr>
            <a:r>
              <a:rPr dirty="0" sz="3600" spc="-35" b="1">
                <a:latin typeface="宋体"/>
                <a:cs typeface="宋体"/>
              </a:rPr>
              <a:t>矩</a:t>
            </a:r>
            <a:r>
              <a:rPr dirty="0" sz="3600" spc="-35" b="1">
                <a:latin typeface="宋体"/>
                <a:cs typeface="宋体"/>
              </a:rPr>
              <a:t>阵</a:t>
            </a:r>
            <a:r>
              <a:rPr dirty="0" sz="3600" spc="-35" b="1">
                <a:latin typeface="宋体"/>
                <a:cs typeface="宋体"/>
              </a:rPr>
              <a:t>链</a:t>
            </a:r>
            <a:r>
              <a:rPr dirty="0" sz="3600" spc="-35" b="1">
                <a:latin typeface="宋体"/>
                <a:cs typeface="宋体"/>
              </a:rPr>
              <a:t>乘</a:t>
            </a:r>
            <a:r>
              <a:rPr dirty="0" sz="3600" spc="-35" b="1">
                <a:latin typeface="宋体"/>
                <a:cs typeface="宋体"/>
              </a:rPr>
              <a:t>法</a:t>
            </a:r>
            <a:r>
              <a:rPr dirty="0" sz="3600" spc="-35" b="1">
                <a:latin typeface="宋体"/>
                <a:cs typeface="宋体"/>
              </a:rPr>
              <a:t>的</a:t>
            </a:r>
            <a:r>
              <a:rPr dirty="0" sz="3600" spc="-35" b="1">
                <a:latin typeface="宋体"/>
                <a:cs typeface="宋体"/>
              </a:rPr>
              <a:t>实</a:t>
            </a:r>
            <a:r>
              <a:rPr dirty="0" sz="3600" spc="-50" b="1">
                <a:latin typeface="宋体"/>
                <a:cs typeface="宋体"/>
              </a:rPr>
              <a:t>现</a:t>
            </a:r>
            <a:endParaRPr sz="3600">
              <a:latin typeface="宋体"/>
              <a:cs typeface="宋体"/>
            </a:endParaRPr>
          </a:p>
          <a:p>
            <a:pPr lvl="1" marL="939165" indent="-457200">
              <a:lnSpc>
                <a:spcPct val="100000"/>
              </a:lnSpc>
              <a:spcBef>
                <a:spcPts val="785"/>
              </a:spcBef>
              <a:buFont typeface="Times New Roman"/>
              <a:buChar char="–"/>
              <a:tabLst>
                <a:tab pos="939165" algn="l"/>
                <a:tab pos="940435" algn="l"/>
              </a:tabLst>
            </a:pP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矩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阵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乘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法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满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足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结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合</a:t>
            </a:r>
            <a:r>
              <a:rPr dirty="0" sz="3200" spc="-40" b="1">
                <a:solidFill>
                  <a:srgbClr val="0000CC"/>
                </a:solidFill>
                <a:latin typeface="宋体"/>
                <a:cs typeface="宋体"/>
              </a:rPr>
              <a:t>率。</a:t>
            </a:r>
            <a:endParaRPr sz="3200">
              <a:latin typeface="宋体"/>
              <a:cs typeface="宋体"/>
            </a:endParaRPr>
          </a:p>
          <a:p>
            <a:pPr lvl="1" marL="939165" marR="55880" indent="-457200">
              <a:lnSpc>
                <a:spcPts val="4610"/>
              </a:lnSpc>
              <a:spcBef>
                <a:spcPts val="280"/>
              </a:spcBef>
              <a:buFont typeface="Times New Roman"/>
              <a:buChar char="–"/>
              <a:tabLst>
                <a:tab pos="940435" algn="l"/>
                <a:tab pos="1244600" algn="l"/>
                <a:tab pos="2366010" algn="l"/>
              </a:tabLst>
            </a:pP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计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算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一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个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矩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阵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链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乘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法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可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有</a:t>
            </a:r>
            <a:r>
              <a:rPr dirty="0" sz="3200" spc="-45" b="1">
                <a:solidFill>
                  <a:srgbClr val="0000CC"/>
                </a:solidFill>
                <a:latin typeface="宋体"/>
                <a:cs typeface="宋体"/>
              </a:rPr>
              <a:t>多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种</a:t>
            </a: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方</a:t>
            </a:r>
            <a:r>
              <a:rPr dirty="0" sz="3200" spc="-35" b="1">
                <a:solidFill>
                  <a:srgbClr val="0000CC"/>
                </a:solidFill>
                <a:latin typeface="宋体"/>
                <a:cs typeface="宋体"/>
              </a:rPr>
              <a:t>法</a:t>
            </a:r>
            <a:r>
              <a:rPr dirty="0" sz="3200" spc="-60" b="1">
                <a:solidFill>
                  <a:srgbClr val="0000CC"/>
                </a:solidFill>
                <a:latin typeface="Times New Roman"/>
                <a:cs typeface="Times New Roman"/>
              </a:rPr>
              <a:t>:</a:t>
            </a:r>
            <a:r>
              <a:rPr dirty="0" sz="3200" spc="-60" b="1">
                <a:solidFill>
                  <a:srgbClr val="0000CC"/>
                </a:solidFill>
                <a:latin typeface="Times New Roman"/>
                <a:cs typeface="Times New Roman"/>
              </a:rPr>
              <a:t>		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例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如</a:t>
            </a:r>
            <a:r>
              <a:rPr dirty="0" sz="3200" spc="-50" b="1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dirty="0" sz="3200" b="1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10" b="1">
                <a:solidFill>
                  <a:srgbClr val="FF0000"/>
                </a:solidFill>
                <a:latin typeface="宋体"/>
                <a:cs typeface="宋体"/>
              </a:rPr>
              <a:t>（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spc="-15" b="1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dirty="0" sz="3200" spc="-10" b="1">
                <a:solidFill>
                  <a:srgbClr val="FF0000"/>
                </a:solidFill>
                <a:latin typeface="Symbol"/>
                <a:cs typeface="Symbol"/>
              </a:rPr>
              <a:t>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spc="-15" b="1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dirty="0" sz="3200" spc="-10" b="1">
                <a:solidFill>
                  <a:srgbClr val="FF0000"/>
                </a:solidFill>
                <a:latin typeface="Symbol"/>
                <a:cs typeface="Symbol"/>
              </a:rPr>
              <a:t>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spc="-15" b="1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dirty="0" sz="3200" spc="-10" b="1">
                <a:solidFill>
                  <a:srgbClr val="FF0000"/>
                </a:solidFill>
                <a:latin typeface="Symbol"/>
                <a:cs typeface="Symbol"/>
              </a:rPr>
              <a:t>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spc="-15" b="1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r>
              <a:rPr dirty="0" sz="3200" spc="-10" b="1">
                <a:solidFill>
                  <a:srgbClr val="FF0000"/>
                </a:solidFill>
                <a:latin typeface="宋体"/>
                <a:cs typeface="宋体"/>
              </a:rPr>
              <a:t>）</a:t>
            </a:r>
            <a:endParaRPr sz="3200">
              <a:latin typeface="宋体"/>
              <a:cs typeface="宋体"/>
            </a:endParaRPr>
          </a:p>
          <a:p>
            <a:pPr marL="2768600">
              <a:lnSpc>
                <a:spcPct val="100000"/>
              </a:lnSpc>
              <a:spcBef>
                <a:spcPts val="489"/>
              </a:spcBef>
            </a:pP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dirty="0" sz="3200" spc="-10" b="1">
                <a:solidFill>
                  <a:srgbClr val="FF0000"/>
                </a:solidFill>
                <a:latin typeface="宋体"/>
                <a:cs typeface="宋体"/>
              </a:rPr>
              <a:t>（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spc="-15" b="1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dirty="0" sz="3200" spc="-10" b="1">
                <a:solidFill>
                  <a:srgbClr val="FF0000"/>
                </a:solidFill>
                <a:latin typeface="Symbol"/>
                <a:cs typeface="Symbol"/>
              </a:rPr>
              <a:t>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(A</a:t>
            </a:r>
            <a:r>
              <a:rPr dirty="0" baseline="-25132" sz="3150" spc="-15" b="1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dirty="0" sz="3200" spc="-10" b="1">
                <a:solidFill>
                  <a:srgbClr val="FF0000"/>
                </a:solidFill>
                <a:latin typeface="Symbol"/>
                <a:cs typeface="Symbol"/>
              </a:rPr>
              <a:t>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(A</a:t>
            </a:r>
            <a:r>
              <a:rPr dirty="0" baseline="-25132" sz="3150" spc="-15" b="1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dirty="0" sz="3200" spc="-10" b="1">
                <a:solidFill>
                  <a:srgbClr val="FF0000"/>
                </a:solidFill>
                <a:latin typeface="Symbol"/>
                <a:cs typeface="Symbol"/>
              </a:rPr>
              <a:t>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spc="-15" b="1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)))</a:t>
            </a:r>
            <a:endParaRPr sz="3200">
              <a:latin typeface="Times New Roman"/>
              <a:cs typeface="Times New Roman"/>
            </a:endParaRPr>
          </a:p>
          <a:p>
            <a:pPr marL="2768600">
              <a:lnSpc>
                <a:spcPct val="100000"/>
              </a:lnSpc>
              <a:spcBef>
                <a:spcPts val="765"/>
              </a:spcBef>
            </a:pP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dirty="0" sz="3200" spc="-10" b="1">
                <a:solidFill>
                  <a:srgbClr val="FF0000"/>
                </a:solidFill>
                <a:latin typeface="宋体"/>
                <a:cs typeface="宋体"/>
              </a:rPr>
              <a:t>（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(A</a:t>
            </a:r>
            <a:r>
              <a:rPr dirty="0" baseline="-25132" sz="3150" spc="-15" b="1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dirty="0" sz="3200" spc="-10" b="1">
                <a:solidFill>
                  <a:srgbClr val="FF0000"/>
                </a:solidFill>
                <a:latin typeface="Symbol"/>
                <a:cs typeface="Symbol"/>
              </a:rPr>
              <a:t>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spc="-15" b="1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r>
              <a:rPr dirty="0" sz="3200" spc="-10" b="1">
                <a:solidFill>
                  <a:srgbClr val="FF0000"/>
                </a:solidFill>
                <a:latin typeface="Symbol"/>
                <a:cs typeface="Symbol"/>
              </a:rPr>
              <a:t>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(A</a:t>
            </a:r>
            <a:r>
              <a:rPr dirty="0" baseline="-25132" sz="3150" spc="-15" b="1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dirty="0" sz="3200" spc="-10" b="1">
                <a:solidFill>
                  <a:srgbClr val="FF0000"/>
                </a:solidFill>
                <a:latin typeface="Symbol"/>
                <a:cs typeface="Symbol"/>
              </a:rPr>
              <a:t>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spc="-15" b="1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r>
              <a:rPr dirty="0" sz="3200" spc="-10" b="1">
                <a:solidFill>
                  <a:srgbClr val="FF0000"/>
                </a:solidFill>
                <a:latin typeface="宋体"/>
                <a:cs typeface="宋体"/>
              </a:rPr>
              <a:t>）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algn="ctr" marL="1728470">
              <a:lnSpc>
                <a:spcPct val="100000"/>
              </a:lnSpc>
              <a:spcBef>
                <a:spcPts val="735"/>
              </a:spcBef>
            </a:pPr>
            <a:r>
              <a:rPr dirty="0" sz="3200" spc="-20" b="1">
                <a:solidFill>
                  <a:srgbClr val="FF0000"/>
                </a:solidFill>
                <a:latin typeface="Times New Roman"/>
                <a:cs typeface="Times New Roman"/>
              </a:rPr>
              <a:t>....</a:t>
            </a:r>
            <a:endParaRPr sz="3200">
              <a:latin typeface="Times New Roman"/>
              <a:cs typeface="Times New Roman"/>
            </a:endParaRPr>
          </a:p>
          <a:p>
            <a:pPr marL="2768600">
              <a:lnSpc>
                <a:spcPct val="100000"/>
              </a:lnSpc>
              <a:spcBef>
                <a:spcPts val="805"/>
              </a:spcBef>
              <a:tabLst>
                <a:tab pos="3202940" algn="l"/>
              </a:tabLst>
            </a:pPr>
            <a:r>
              <a:rPr dirty="0" sz="3200" spc="-50" b="1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dirty="0" sz="3200" b="1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dirty="0" sz="3200" spc="-10" b="1">
                <a:solidFill>
                  <a:srgbClr val="FF0000"/>
                </a:solidFill>
                <a:latin typeface="宋体"/>
                <a:cs typeface="宋体"/>
              </a:rPr>
              <a:t>（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spc="-15" b="1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dirty="0" sz="3200" spc="-10" b="1">
                <a:solidFill>
                  <a:srgbClr val="FF0000"/>
                </a:solidFill>
                <a:latin typeface="Symbol"/>
                <a:cs typeface="Symbol"/>
              </a:rPr>
              <a:t>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spc="-15" b="1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dirty="0" sz="3200" spc="-10" b="1">
                <a:solidFill>
                  <a:srgbClr val="FF0000"/>
                </a:solidFill>
                <a:latin typeface="宋体"/>
                <a:cs typeface="宋体"/>
              </a:rPr>
              <a:t>）</a:t>
            </a:r>
            <a:r>
              <a:rPr dirty="0" sz="3200" spc="-10" b="1">
                <a:solidFill>
                  <a:srgbClr val="FF0000"/>
                </a:solidFill>
                <a:latin typeface="Symbol"/>
                <a:cs typeface="Symbol"/>
              </a:rPr>
              <a:t>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spc="-15" b="1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r>
              <a:rPr dirty="0" sz="3200" spc="-10" b="1">
                <a:solidFill>
                  <a:srgbClr val="FF0000"/>
                </a:solidFill>
                <a:latin typeface="Symbol"/>
                <a:cs typeface="Symbol"/>
              </a:rPr>
              <a:t>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spc="-15" b="1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r>
              <a:rPr dirty="0" sz="3200" spc="-10" b="1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title"/>
          </p:nvPr>
        </p:nvSpPr>
        <p:spPr>
          <a:xfrm>
            <a:off x="3989070" y="325577"/>
            <a:ext cx="114744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5">
                <a:latin typeface="宋体"/>
                <a:cs typeface="宋体"/>
              </a:rPr>
              <a:t>动</a:t>
            </a:r>
            <a:r>
              <a:rPr dirty="0" spc="-50">
                <a:latin typeface="宋体"/>
                <a:cs typeface="宋体"/>
              </a:rPr>
              <a:t>机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Administrator</dc:creator>
  <dc:title>PowerPoint Presentation</dc:title>
  <dcterms:created xsi:type="dcterms:W3CDTF">2023-05-04T13:28:08Z</dcterms:created>
  <dcterms:modified xsi:type="dcterms:W3CDTF">2023-05-04T13:28:08Z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2018-04-06T00:00:00Z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2023-05-04T00:00:00Z</vt:filetime>
  </property>
  <property fmtid="{D5CDD505-2E9C-101B-9397-08002B2CF9AE}" pid="5" name="Producer">
    <vt:lpwstr>Microsoft® PowerPoint® 2010</vt:lpwstr>
  </property>
</Properties>
</file>